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21"/>
  </p:notesMasterIdLst>
  <p:sldIdLst>
    <p:sldId id="349" r:id="rId6"/>
    <p:sldId id="275" r:id="rId7"/>
    <p:sldId id="318" r:id="rId8"/>
    <p:sldId id="340" r:id="rId9"/>
    <p:sldId id="335" r:id="rId10"/>
    <p:sldId id="264" r:id="rId11"/>
    <p:sldId id="339" r:id="rId12"/>
    <p:sldId id="337" r:id="rId13"/>
    <p:sldId id="266" r:id="rId14"/>
    <p:sldId id="267" r:id="rId15"/>
    <p:sldId id="269" r:id="rId16"/>
    <p:sldId id="270" r:id="rId17"/>
    <p:sldId id="268" r:id="rId18"/>
    <p:sldId id="312" r:id="rId19"/>
    <p:sldId id="29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na Mattson" initials="MM" lastIdx="1" clrIdx="0">
    <p:extLst>
      <p:ext uri="{19B8F6BF-5375-455C-9EA6-DF929625EA0E}">
        <p15:presenceInfo xmlns:p15="http://schemas.microsoft.com/office/powerpoint/2012/main" userId="S::mmattson@apogee.us::f233ec18-459b-434c-b771-f466b47087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9" d="100"/>
          <a:sy n="149" d="100"/>
        </p:scale>
        <p:origin x="696"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279FD5-B368-447E-B19F-CFD5FC467AC5}" type="doc">
      <dgm:prSet loTypeId="urn:microsoft.com/office/officeart/2016/7/layout/LinearBlockProcessNumbered" loCatId="process" qsTypeId="urn:microsoft.com/office/officeart/2005/8/quickstyle/simple1" qsCatId="simple" csTypeId="urn:microsoft.com/office/officeart/2005/8/colors/colorful1" csCatId="colorful" phldr="1"/>
      <dgm:spPr/>
      <dgm:t>
        <a:bodyPr/>
        <a:lstStyle/>
        <a:p>
          <a:endParaRPr lang="en-US"/>
        </a:p>
      </dgm:t>
    </dgm:pt>
    <dgm:pt modelId="{756A4189-72EB-4D7E-9AE9-A99237683061}">
      <dgm:prSet/>
      <dgm:spPr/>
      <dgm:t>
        <a:bodyPr/>
        <a:lstStyle/>
        <a:p>
          <a:pPr>
            <a:defRPr cap="all"/>
          </a:pPr>
          <a:r>
            <a:rPr lang="en-US"/>
            <a:t>Work exclusively in higher education</a:t>
          </a:r>
        </a:p>
      </dgm:t>
    </dgm:pt>
    <dgm:pt modelId="{4A7ED934-90C6-482C-9AE1-03033FCF4B23}" type="parTrans" cxnId="{8E4D03E4-BDF3-4354-B4AA-CEA6A637C3FE}">
      <dgm:prSet/>
      <dgm:spPr/>
      <dgm:t>
        <a:bodyPr/>
        <a:lstStyle/>
        <a:p>
          <a:endParaRPr lang="en-US"/>
        </a:p>
      </dgm:t>
    </dgm:pt>
    <dgm:pt modelId="{A0C7AB8B-23E8-410C-9E87-C0C1E78F7CA2}" type="sibTrans" cxnId="{8E4D03E4-BDF3-4354-B4AA-CEA6A637C3FE}">
      <dgm:prSet phldrT="01"/>
      <dgm:spPr/>
      <dgm:t>
        <a:bodyPr/>
        <a:lstStyle/>
        <a:p>
          <a:r>
            <a:rPr lang="en-US"/>
            <a:t>01</a:t>
          </a:r>
        </a:p>
      </dgm:t>
    </dgm:pt>
    <dgm:pt modelId="{27E534BE-A074-4D65-9895-89540FA5E815}">
      <dgm:prSet/>
      <dgm:spPr/>
      <dgm:t>
        <a:bodyPr/>
        <a:lstStyle/>
        <a:p>
          <a:pPr>
            <a:defRPr cap="all"/>
          </a:pPr>
          <a:r>
            <a:rPr lang="en-US"/>
            <a:t>Partner with over 400 campuses </a:t>
          </a:r>
        </a:p>
      </dgm:t>
    </dgm:pt>
    <dgm:pt modelId="{38AD7ABE-9065-4948-85A4-7BD57D4FA752}" type="parTrans" cxnId="{9F3443D6-A3F2-48B2-8061-21E4FA692B76}">
      <dgm:prSet/>
      <dgm:spPr/>
      <dgm:t>
        <a:bodyPr/>
        <a:lstStyle/>
        <a:p>
          <a:endParaRPr lang="en-US"/>
        </a:p>
      </dgm:t>
    </dgm:pt>
    <dgm:pt modelId="{81D06703-05F8-4F5D-9FB7-A244CDC3EFE2}" type="sibTrans" cxnId="{9F3443D6-A3F2-48B2-8061-21E4FA692B76}">
      <dgm:prSet phldrT="02"/>
      <dgm:spPr/>
      <dgm:t>
        <a:bodyPr/>
        <a:lstStyle/>
        <a:p>
          <a:r>
            <a:rPr lang="en-US"/>
            <a:t>02</a:t>
          </a:r>
        </a:p>
      </dgm:t>
    </dgm:pt>
    <dgm:pt modelId="{58DE3675-6E62-4AEA-B33A-BFD51460C340}">
      <dgm:prSet/>
      <dgm:spPr/>
      <dgm:t>
        <a:bodyPr/>
        <a:lstStyle/>
        <a:p>
          <a:pPr>
            <a:defRPr cap="all"/>
          </a:pPr>
          <a:r>
            <a:rPr lang="en-US"/>
            <a:t>Connectivity and Student Experience is our priority</a:t>
          </a:r>
        </a:p>
      </dgm:t>
    </dgm:pt>
    <dgm:pt modelId="{ECD6B52B-6E02-4C30-8ED9-06A02ACA1ACE}" type="parTrans" cxnId="{D4C5DB3F-F9CF-4DF5-A091-D83F6EC3F772}">
      <dgm:prSet/>
      <dgm:spPr/>
      <dgm:t>
        <a:bodyPr/>
        <a:lstStyle/>
        <a:p>
          <a:endParaRPr lang="en-US"/>
        </a:p>
      </dgm:t>
    </dgm:pt>
    <dgm:pt modelId="{FDDD6443-55AA-46FB-B261-79E86B131022}" type="sibTrans" cxnId="{D4C5DB3F-F9CF-4DF5-A091-D83F6EC3F772}">
      <dgm:prSet phldrT="03"/>
      <dgm:spPr/>
      <dgm:t>
        <a:bodyPr/>
        <a:lstStyle/>
        <a:p>
          <a:r>
            <a:rPr lang="en-US"/>
            <a:t>03</a:t>
          </a:r>
        </a:p>
      </dgm:t>
    </dgm:pt>
    <dgm:pt modelId="{82A4B855-97A4-4F15-8438-A8921DBA65AF}" type="pres">
      <dgm:prSet presAssocID="{12279FD5-B368-447E-B19F-CFD5FC467AC5}" presName="Name0" presStyleCnt="0">
        <dgm:presLayoutVars>
          <dgm:animLvl val="lvl"/>
          <dgm:resizeHandles val="exact"/>
        </dgm:presLayoutVars>
      </dgm:prSet>
      <dgm:spPr/>
    </dgm:pt>
    <dgm:pt modelId="{D86A6D82-8F76-4B0B-A738-3D8129363C5B}" type="pres">
      <dgm:prSet presAssocID="{756A4189-72EB-4D7E-9AE9-A99237683061}" presName="compositeNode" presStyleCnt="0">
        <dgm:presLayoutVars>
          <dgm:bulletEnabled val="1"/>
        </dgm:presLayoutVars>
      </dgm:prSet>
      <dgm:spPr/>
    </dgm:pt>
    <dgm:pt modelId="{3870DEB1-9425-4CA9-B24D-0E297EB1A155}" type="pres">
      <dgm:prSet presAssocID="{756A4189-72EB-4D7E-9AE9-A99237683061}" presName="bgRect" presStyleLbl="alignNode1" presStyleIdx="0" presStyleCnt="3"/>
      <dgm:spPr/>
    </dgm:pt>
    <dgm:pt modelId="{CD6F5509-C092-4F19-BE1F-80C040E95EDA}" type="pres">
      <dgm:prSet presAssocID="{A0C7AB8B-23E8-410C-9E87-C0C1E78F7CA2}" presName="sibTransNodeRect" presStyleLbl="alignNode1" presStyleIdx="0" presStyleCnt="3">
        <dgm:presLayoutVars>
          <dgm:chMax val="0"/>
          <dgm:bulletEnabled val="1"/>
        </dgm:presLayoutVars>
      </dgm:prSet>
      <dgm:spPr/>
    </dgm:pt>
    <dgm:pt modelId="{3CA2D903-8E86-43A6-9AEF-1C567F124928}" type="pres">
      <dgm:prSet presAssocID="{756A4189-72EB-4D7E-9AE9-A99237683061}" presName="nodeRect" presStyleLbl="alignNode1" presStyleIdx="0" presStyleCnt="3">
        <dgm:presLayoutVars>
          <dgm:bulletEnabled val="1"/>
        </dgm:presLayoutVars>
      </dgm:prSet>
      <dgm:spPr/>
    </dgm:pt>
    <dgm:pt modelId="{448BF855-0C7E-4DCF-B815-B4129C13CEE7}" type="pres">
      <dgm:prSet presAssocID="{A0C7AB8B-23E8-410C-9E87-C0C1E78F7CA2}" presName="sibTrans" presStyleCnt="0"/>
      <dgm:spPr/>
    </dgm:pt>
    <dgm:pt modelId="{09942FDA-D802-43F6-A391-D9504AACA34E}" type="pres">
      <dgm:prSet presAssocID="{27E534BE-A074-4D65-9895-89540FA5E815}" presName="compositeNode" presStyleCnt="0">
        <dgm:presLayoutVars>
          <dgm:bulletEnabled val="1"/>
        </dgm:presLayoutVars>
      </dgm:prSet>
      <dgm:spPr/>
    </dgm:pt>
    <dgm:pt modelId="{241F03CE-E3C4-4D78-8A75-0E161FB287F9}" type="pres">
      <dgm:prSet presAssocID="{27E534BE-A074-4D65-9895-89540FA5E815}" presName="bgRect" presStyleLbl="alignNode1" presStyleIdx="1" presStyleCnt="3"/>
      <dgm:spPr/>
    </dgm:pt>
    <dgm:pt modelId="{FA8A3411-A3F1-4533-8CD6-0A6FD39C3373}" type="pres">
      <dgm:prSet presAssocID="{81D06703-05F8-4F5D-9FB7-A244CDC3EFE2}" presName="sibTransNodeRect" presStyleLbl="alignNode1" presStyleIdx="1" presStyleCnt="3">
        <dgm:presLayoutVars>
          <dgm:chMax val="0"/>
          <dgm:bulletEnabled val="1"/>
        </dgm:presLayoutVars>
      </dgm:prSet>
      <dgm:spPr/>
    </dgm:pt>
    <dgm:pt modelId="{51952D90-F812-4777-919F-01B742B98365}" type="pres">
      <dgm:prSet presAssocID="{27E534BE-A074-4D65-9895-89540FA5E815}" presName="nodeRect" presStyleLbl="alignNode1" presStyleIdx="1" presStyleCnt="3">
        <dgm:presLayoutVars>
          <dgm:bulletEnabled val="1"/>
        </dgm:presLayoutVars>
      </dgm:prSet>
      <dgm:spPr/>
    </dgm:pt>
    <dgm:pt modelId="{A7AD2C24-166C-422C-A09F-FD99A6D2B708}" type="pres">
      <dgm:prSet presAssocID="{81D06703-05F8-4F5D-9FB7-A244CDC3EFE2}" presName="sibTrans" presStyleCnt="0"/>
      <dgm:spPr/>
    </dgm:pt>
    <dgm:pt modelId="{C47A9E2F-C594-41E7-9312-D66C30C734B0}" type="pres">
      <dgm:prSet presAssocID="{58DE3675-6E62-4AEA-B33A-BFD51460C340}" presName="compositeNode" presStyleCnt="0">
        <dgm:presLayoutVars>
          <dgm:bulletEnabled val="1"/>
        </dgm:presLayoutVars>
      </dgm:prSet>
      <dgm:spPr/>
    </dgm:pt>
    <dgm:pt modelId="{2A989E8C-5F7D-467A-AE1A-C5E4A0ADD93C}" type="pres">
      <dgm:prSet presAssocID="{58DE3675-6E62-4AEA-B33A-BFD51460C340}" presName="bgRect" presStyleLbl="alignNode1" presStyleIdx="2" presStyleCnt="3"/>
      <dgm:spPr/>
    </dgm:pt>
    <dgm:pt modelId="{EB02A9C3-60D9-42A3-919A-FD9261AF9BE8}" type="pres">
      <dgm:prSet presAssocID="{FDDD6443-55AA-46FB-B261-79E86B131022}" presName="sibTransNodeRect" presStyleLbl="alignNode1" presStyleIdx="2" presStyleCnt="3">
        <dgm:presLayoutVars>
          <dgm:chMax val="0"/>
          <dgm:bulletEnabled val="1"/>
        </dgm:presLayoutVars>
      </dgm:prSet>
      <dgm:spPr/>
    </dgm:pt>
    <dgm:pt modelId="{4E706BC3-5445-461E-8DC6-D85328A5D2F2}" type="pres">
      <dgm:prSet presAssocID="{58DE3675-6E62-4AEA-B33A-BFD51460C340}" presName="nodeRect" presStyleLbl="alignNode1" presStyleIdx="2" presStyleCnt="3">
        <dgm:presLayoutVars>
          <dgm:bulletEnabled val="1"/>
        </dgm:presLayoutVars>
      </dgm:prSet>
      <dgm:spPr/>
    </dgm:pt>
  </dgm:ptLst>
  <dgm:cxnLst>
    <dgm:cxn modelId="{60F2C93B-652B-4005-95D1-278AAB8A1D96}" type="presOf" srcId="{12279FD5-B368-447E-B19F-CFD5FC467AC5}" destId="{82A4B855-97A4-4F15-8438-A8921DBA65AF}" srcOrd="0" destOrd="0" presId="urn:microsoft.com/office/officeart/2016/7/layout/LinearBlockProcessNumbered"/>
    <dgm:cxn modelId="{D4C5DB3F-F9CF-4DF5-A091-D83F6EC3F772}" srcId="{12279FD5-B368-447E-B19F-CFD5FC467AC5}" destId="{58DE3675-6E62-4AEA-B33A-BFD51460C340}" srcOrd="2" destOrd="0" parTransId="{ECD6B52B-6E02-4C30-8ED9-06A02ACA1ACE}" sibTransId="{FDDD6443-55AA-46FB-B261-79E86B131022}"/>
    <dgm:cxn modelId="{2C07B666-0454-4D84-A1D2-52005228043E}" type="presOf" srcId="{A0C7AB8B-23E8-410C-9E87-C0C1E78F7CA2}" destId="{CD6F5509-C092-4F19-BE1F-80C040E95EDA}" srcOrd="0" destOrd="0" presId="urn:microsoft.com/office/officeart/2016/7/layout/LinearBlockProcessNumbered"/>
    <dgm:cxn modelId="{36181254-BD4E-421B-847B-74BD2F28F92A}" type="presOf" srcId="{756A4189-72EB-4D7E-9AE9-A99237683061}" destId="{3870DEB1-9425-4CA9-B24D-0E297EB1A155}" srcOrd="0" destOrd="0" presId="urn:microsoft.com/office/officeart/2016/7/layout/LinearBlockProcessNumbered"/>
    <dgm:cxn modelId="{C0E2528A-B972-4033-A7A3-39CFCF198870}" type="presOf" srcId="{756A4189-72EB-4D7E-9AE9-A99237683061}" destId="{3CA2D903-8E86-43A6-9AEF-1C567F124928}" srcOrd="1" destOrd="0" presId="urn:microsoft.com/office/officeart/2016/7/layout/LinearBlockProcessNumbered"/>
    <dgm:cxn modelId="{E5D1D392-300C-44C0-976C-DC5D99768E64}" type="presOf" srcId="{27E534BE-A074-4D65-9895-89540FA5E815}" destId="{51952D90-F812-4777-919F-01B742B98365}" srcOrd="1" destOrd="0" presId="urn:microsoft.com/office/officeart/2016/7/layout/LinearBlockProcessNumbered"/>
    <dgm:cxn modelId="{35A08BA0-41C8-409A-8682-78FEA562B786}" type="presOf" srcId="{81D06703-05F8-4F5D-9FB7-A244CDC3EFE2}" destId="{FA8A3411-A3F1-4533-8CD6-0A6FD39C3373}" srcOrd="0" destOrd="0" presId="urn:microsoft.com/office/officeart/2016/7/layout/LinearBlockProcessNumbered"/>
    <dgm:cxn modelId="{298F73A3-0B51-4E18-84F9-4133828320B3}" type="presOf" srcId="{58DE3675-6E62-4AEA-B33A-BFD51460C340}" destId="{4E706BC3-5445-461E-8DC6-D85328A5D2F2}" srcOrd="1" destOrd="0" presId="urn:microsoft.com/office/officeart/2016/7/layout/LinearBlockProcessNumbered"/>
    <dgm:cxn modelId="{A42C84A8-C2E9-4F35-80A7-8937DAF038B1}" type="presOf" srcId="{FDDD6443-55AA-46FB-B261-79E86B131022}" destId="{EB02A9C3-60D9-42A3-919A-FD9261AF9BE8}" srcOrd="0" destOrd="0" presId="urn:microsoft.com/office/officeart/2016/7/layout/LinearBlockProcessNumbered"/>
    <dgm:cxn modelId="{C35CD8C4-3B76-4F1D-81AB-8A36DF730C8B}" type="presOf" srcId="{27E534BE-A074-4D65-9895-89540FA5E815}" destId="{241F03CE-E3C4-4D78-8A75-0E161FB287F9}" srcOrd="0" destOrd="0" presId="urn:microsoft.com/office/officeart/2016/7/layout/LinearBlockProcessNumbered"/>
    <dgm:cxn modelId="{9F3443D6-A3F2-48B2-8061-21E4FA692B76}" srcId="{12279FD5-B368-447E-B19F-CFD5FC467AC5}" destId="{27E534BE-A074-4D65-9895-89540FA5E815}" srcOrd="1" destOrd="0" parTransId="{38AD7ABE-9065-4948-85A4-7BD57D4FA752}" sibTransId="{81D06703-05F8-4F5D-9FB7-A244CDC3EFE2}"/>
    <dgm:cxn modelId="{8E4D03E4-BDF3-4354-B4AA-CEA6A637C3FE}" srcId="{12279FD5-B368-447E-B19F-CFD5FC467AC5}" destId="{756A4189-72EB-4D7E-9AE9-A99237683061}" srcOrd="0" destOrd="0" parTransId="{4A7ED934-90C6-482C-9AE1-03033FCF4B23}" sibTransId="{A0C7AB8B-23E8-410C-9E87-C0C1E78F7CA2}"/>
    <dgm:cxn modelId="{0643B7F2-47FC-458D-822B-AE9A5C148793}" type="presOf" srcId="{58DE3675-6E62-4AEA-B33A-BFD51460C340}" destId="{2A989E8C-5F7D-467A-AE1A-C5E4A0ADD93C}" srcOrd="0" destOrd="0" presId="urn:microsoft.com/office/officeart/2016/7/layout/LinearBlockProcessNumbered"/>
    <dgm:cxn modelId="{711403C6-1611-411D-85CF-9C260643513A}" type="presParOf" srcId="{82A4B855-97A4-4F15-8438-A8921DBA65AF}" destId="{D86A6D82-8F76-4B0B-A738-3D8129363C5B}" srcOrd="0" destOrd="0" presId="urn:microsoft.com/office/officeart/2016/7/layout/LinearBlockProcessNumbered"/>
    <dgm:cxn modelId="{B6762173-F8F2-43E6-AF9D-2AB9BCEB9B59}" type="presParOf" srcId="{D86A6D82-8F76-4B0B-A738-3D8129363C5B}" destId="{3870DEB1-9425-4CA9-B24D-0E297EB1A155}" srcOrd="0" destOrd="0" presId="urn:microsoft.com/office/officeart/2016/7/layout/LinearBlockProcessNumbered"/>
    <dgm:cxn modelId="{FB81CD90-C55D-453D-8771-FFB1EC3EB222}" type="presParOf" srcId="{D86A6D82-8F76-4B0B-A738-3D8129363C5B}" destId="{CD6F5509-C092-4F19-BE1F-80C040E95EDA}" srcOrd="1" destOrd="0" presId="urn:microsoft.com/office/officeart/2016/7/layout/LinearBlockProcessNumbered"/>
    <dgm:cxn modelId="{6FAFF15E-B0FD-4AC2-8E3B-CC47F94CBEAA}" type="presParOf" srcId="{D86A6D82-8F76-4B0B-A738-3D8129363C5B}" destId="{3CA2D903-8E86-43A6-9AEF-1C567F124928}" srcOrd="2" destOrd="0" presId="urn:microsoft.com/office/officeart/2016/7/layout/LinearBlockProcessNumbered"/>
    <dgm:cxn modelId="{883FEDA0-4AE6-43A1-96E5-64E538CB17A4}" type="presParOf" srcId="{82A4B855-97A4-4F15-8438-A8921DBA65AF}" destId="{448BF855-0C7E-4DCF-B815-B4129C13CEE7}" srcOrd="1" destOrd="0" presId="urn:microsoft.com/office/officeart/2016/7/layout/LinearBlockProcessNumbered"/>
    <dgm:cxn modelId="{EE75709E-232A-4119-AEA2-17E3280DA58C}" type="presParOf" srcId="{82A4B855-97A4-4F15-8438-A8921DBA65AF}" destId="{09942FDA-D802-43F6-A391-D9504AACA34E}" srcOrd="2" destOrd="0" presId="urn:microsoft.com/office/officeart/2016/7/layout/LinearBlockProcessNumbered"/>
    <dgm:cxn modelId="{CC40BEBD-5385-4CAF-91B7-4D265E621D7B}" type="presParOf" srcId="{09942FDA-D802-43F6-A391-D9504AACA34E}" destId="{241F03CE-E3C4-4D78-8A75-0E161FB287F9}" srcOrd="0" destOrd="0" presId="urn:microsoft.com/office/officeart/2016/7/layout/LinearBlockProcessNumbered"/>
    <dgm:cxn modelId="{B4C004C6-24BB-4FDD-BF9C-9DC97206EDDF}" type="presParOf" srcId="{09942FDA-D802-43F6-A391-D9504AACA34E}" destId="{FA8A3411-A3F1-4533-8CD6-0A6FD39C3373}" srcOrd="1" destOrd="0" presId="urn:microsoft.com/office/officeart/2016/7/layout/LinearBlockProcessNumbered"/>
    <dgm:cxn modelId="{A887B31B-598B-43B2-AEF4-40BD8FE88132}" type="presParOf" srcId="{09942FDA-D802-43F6-A391-D9504AACA34E}" destId="{51952D90-F812-4777-919F-01B742B98365}" srcOrd="2" destOrd="0" presId="urn:microsoft.com/office/officeart/2016/7/layout/LinearBlockProcessNumbered"/>
    <dgm:cxn modelId="{E4409B64-64AD-4413-AFE5-399D1BBE11D9}" type="presParOf" srcId="{82A4B855-97A4-4F15-8438-A8921DBA65AF}" destId="{A7AD2C24-166C-422C-A09F-FD99A6D2B708}" srcOrd="3" destOrd="0" presId="urn:microsoft.com/office/officeart/2016/7/layout/LinearBlockProcessNumbered"/>
    <dgm:cxn modelId="{FA76EDD6-5AA0-40C7-BA3D-25127D9E3C54}" type="presParOf" srcId="{82A4B855-97A4-4F15-8438-A8921DBA65AF}" destId="{C47A9E2F-C594-41E7-9312-D66C30C734B0}" srcOrd="4" destOrd="0" presId="urn:microsoft.com/office/officeart/2016/7/layout/LinearBlockProcessNumbered"/>
    <dgm:cxn modelId="{ED7ABAC0-1B95-4D8C-A37D-9B5F57480523}" type="presParOf" srcId="{C47A9E2F-C594-41E7-9312-D66C30C734B0}" destId="{2A989E8C-5F7D-467A-AE1A-C5E4A0ADD93C}" srcOrd="0" destOrd="0" presId="urn:microsoft.com/office/officeart/2016/7/layout/LinearBlockProcessNumbered"/>
    <dgm:cxn modelId="{75434CEF-8168-4EF4-B3C2-1FEB03A7A879}" type="presParOf" srcId="{C47A9E2F-C594-41E7-9312-D66C30C734B0}" destId="{EB02A9C3-60D9-42A3-919A-FD9261AF9BE8}" srcOrd="1" destOrd="0" presId="urn:microsoft.com/office/officeart/2016/7/layout/LinearBlockProcessNumbered"/>
    <dgm:cxn modelId="{0CDE0FD1-9265-4816-8C4F-C39740DEA59F}" type="presParOf" srcId="{C47A9E2F-C594-41E7-9312-D66C30C734B0}" destId="{4E706BC3-5445-461E-8DC6-D85328A5D2F2}"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FA48CC-F68E-439C-85DC-1DB96F1BF532}" type="doc">
      <dgm:prSet loTypeId="urn:microsoft.com/office/officeart/2016/7/layout/BasicLinearProcessNumbered" loCatId="process" qsTypeId="urn:microsoft.com/office/officeart/2005/8/quickstyle/simple1" qsCatId="simple" csTypeId="urn:microsoft.com/office/officeart/2005/8/colors/colorful2" csCatId="colorful" phldr="1"/>
      <dgm:spPr/>
      <dgm:t>
        <a:bodyPr/>
        <a:lstStyle/>
        <a:p>
          <a:endParaRPr lang="en-US"/>
        </a:p>
      </dgm:t>
    </dgm:pt>
    <dgm:pt modelId="{1DF7F681-D641-40D2-8BF3-1C00B2BC5B36}">
      <dgm:prSet/>
      <dgm:spPr/>
      <dgm:t>
        <a:bodyPr/>
        <a:lstStyle/>
        <a:p>
          <a:r>
            <a:rPr lang="en-US"/>
            <a:t>Get Connected</a:t>
          </a:r>
        </a:p>
      </dgm:t>
    </dgm:pt>
    <dgm:pt modelId="{A4C0BA19-4038-472F-903C-D6632F722D84}" type="parTrans" cxnId="{DE9E4C6E-3665-4C02-8942-3D97A75567D8}">
      <dgm:prSet/>
      <dgm:spPr/>
      <dgm:t>
        <a:bodyPr/>
        <a:lstStyle/>
        <a:p>
          <a:endParaRPr lang="en-US"/>
        </a:p>
      </dgm:t>
    </dgm:pt>
    <dgm:pt modelId="{94733A6B-8FF7-4B35-AFA0-0AC0EDE9F3FF}" type="sibTrans" cxnId="{DE9E4C6E-3665-4C02-8942-3D97A75567D8}">
      <dgm:prSet phldrT="1"/>
      <dgm:spPr/>
      <dgm:t>
        <a:bodyPr/>
        <a:lstStyle/>
        <a:p>
          <a:r>
            <a:rPr lang="en-US"/>
            <a:t>1</a:t>
          </a:r>
        </a:p>
      </dgm:t>
    </dgm:pt>
    <dgm:pt modelId="{475720B8-77EA-418F-A2E8-3DD6E0BC35C2}">
      <dgm:prSet/>
      <dgm:spPr/>
      <dgm:t>
        <a:bodyPr/>
        <a:lstStyle/>
        <a:p>
          <a:r>
            <a:rPr lang="en-US"/>
            <a:t>Manage Devices</a:t>
          </a:r>
        </a:p>
      </dgm:t>
    </dgm:pt>
    <dgm:pt modelId="{B0B337F6-2D82-47AB-B20B-097793A72DCC}" type="parTrans" cxnId="{54951B05-70A7-43DE-8999-84304247EF5A}">
      <dgm:prSet/>
      <dgm:spPr/>
      <dgm:t>
        <a:bodyPr/>
        <a:lstStyle/>
        <a:p>
          <a:endParaRPr lang="en-US"/>
        </a:p>
      </dgm:t>
    </dgm:pt>
    <dgm:pt modelId="{083BA085-8B58-41F8-8D87-DF0F8312DD25}" type="sibTrans" cxnId="{54951B05-70A7-43DE-8999-84304247EF5A}">
      <dgm:prSet phldrT="2"/>
      <dgm:spPr/>
      <dgm:t>
        <a:bodyPr/>
        <a:lstStyle/>
        <a:p>
          <a:r>
            <a:rPr lang="en-US"/>
            <a:t>2</a:t>
          </a:r>
        </a:p>
      </dgm:t>
    </dgm:pt>
    <dgm:pt modelId="{EFAD9883-4B5E-483B-8664-3C162358E034}">
      <dgm:prSet phldrT="[Text]"/>
      <dgm:spPr/>
      <dgm:t>
        <a:bodyPr/>
        <a:lstStyle/>
        <a:p>
          <a:r>
            <a:rPr lang="en-US"/>
            <a:t>Get Support</a:t>
          </a:r>
        </a:p>
      </dgm:t>
    </dgm:pt>
    <dgm:pt modelId="{6109B6FF-CC47-460B-94E4-91F6FE343BA6}" type="parTrans" cxnId="{51A145E2-A879-4A6B-B41F-CF9836D1FA9D}">
      <dgm:prSet/>
      <dgm:spPr/>
      <dgm:t>
        <a:bodyPr/>
        <a:lstStyle/>
        <a:p>
          <a:endParaRPr lang="en-US"/>
        </a:p>
      </dgm:t>
    </dgm:pt>
    <dgm:pt modelId="{C9A1087C-EFC1-401E-B4D3-45C13DBBD690}" type="sibTrans" cxnId="{51A145E2-A879-4A6B-B41F-CF9836D1FA9D}">
      <dgm:prSet phldrT="3"/>
      <dgm:spPr/>
      <dgm:t>
        <a:bodyPr/>
        <a:lstStyle/>
        <a:p>
          <a:r>
            <a:rPr lang="en-US"/>
            <a:t>3</a:t>
          </a:r>
        </a:p>
      </dgm:t>
    </dgm:pt>
    <dgm:pt modelId="{0BAD3833-B852-4718-AE6A-D2C5A36D11D3}" type="pres">
      <dgm:prSet presAssocID="{01FA48CC-F68E-439C-85DC-1DB96F1BF532}" presName="Name0" presStyleCnt="0">
        <dgm:presLayoutVars>
          <dgm:animLvl val="lvl"/>
          <dgm:resizeHandles val="exact"/>
        </dgm:presLayoutVars>
      </dgm:prSet>
      <dgm:spPr/>
    </dgm:pt>
    <dgm:pt modelId="{CB626D7F-FD2F-42FC-9536-B88D6E30C8FB}" type="pres">
      <dgm:prSet presAssocID="{1DF7F681-D641-40D2-8BF3-1C00B2BC5B36}" presName="compositeNode" presStyleCnt="0">
        <dgm:presLayoutVars>
          <dgm:bulletEnabled val="1"/>
        </dgm:presLayoutVars>
      </dgm:prSet>
      <dgm:spPr/>
    </dgm:pt>
    <dgm:pt modelId="{F4F617B9-7989-4E06-A097-DD781B6795B9}" type="pres">
      <dgm:prSet presAssocID="{1DF7F681-D641-40D2-8BF3-1C00B2BC5B36}" presName="bgRect" presStyleLbl="bgAccFollowNode1" presStyleIdx="0" presStyleCnt="3"/>
      <dgm:spPr/>
    </dgm:pt>
    <dgm:pt modelId="{7B29D9B5-3BD8-4927-9BD5-92CE260FB751}" type="pres">
      <dgm:prSet presAssocID="{94733A6B-8FF7-4B35-AFA0-0AC0EDE9F3FF}" presName="sibTransNodeCircle" presStyleLbl="alignNode1" presStyleIdx="0" presStyleCnt="6">
        <dgm:presLayoutVars>
          <dgm:chMax val="0"/>
          <dgm:bulletEnabled/>
        </dgm:presLayoutVars>
      </dgm:prSet>
      <dgm:spPr/>
    </dgm:pt>
    <dgm:pt modelId="{13E41CBA-0073-4BD6-8084-32F5CE6DF243}" type="pres">
      <dgm:prSet presAssocID="{1DF7F681-D641-40D2-8BF3-1C00B2BC5B36}" presName="bottomLine" presStyleLbl="alignNode1" presStyleIdx="1" presStyleCnt="6">
        <dgm:presLayoutVars/>
      </dgm:prSet>
      <dgm:spPr/>
    </dgm:pt>
    <dgm:pt modelId="{24A7A9E0-9CAD-435A-955B-18F5605D8713}" type="pres">
      <dgm:prSet presAssocID="{1DF7F681-D641-40D2-8BF3-1C00B2BC5B36}" presName="nodeText" presStyleLbl="bgAccFollowNode1" presStyleIdx="0" presStyleCnt="3">
        <dgm:presLayoutVars>
          <dgm:bulletEnabled val="1"/>
        </dgm:presLayoutVars>
      </dgm:prSet>
      <dgm:spPr/>
    </dgm:pt>
    <dgm:pt modelId="{6B8E23C1-7A11-47B5-845F-316C3648F866}" type="pres">
      <dgm:prSet presAssocID="{94733A6B-8FF7-4B35-AFA0-0AC0EDE9F3FF}" presName="sibTrans" presStyleCnt="0"/>
      <dgm:spPr/>
    </dgm:pt>
    <dgm:pt modelId="{E22E3AF0-0219-4C38-9F1A-DF15C984891B}" type="pres">
      <dgm:prSet presAssocID="{475720B8-77EA-418F-A2E8-3DD6E0BC35C2}" presName="compositeNode" presStyleCnt="0">
        <dgm:presLayoutVars>
          <dgm:bulletEnabled val="1"/>
        </dgm:presLayoutVars>
      </dgm:prSet>
      <dgm:spPr/>
    </dgm:pt>
    <dgm:pt modelId="{DBACB24C-E626-47D2-940F-29DC8767DFFF}" type="pres">
      <dgm:prSet presAssocID="{475720B8-77EA-418F-A2E8-3DD6E0BC35C2}" presName="bgRect" presStyleLbl="bgAccFollowNode1" presStyleIdx="1" presStyleCnt="3"/>
      <dgm:spPr/>
    </dgm:pt>
    <dgm:pt modelId="{8963437B-2933-4A21-A03B-9E62C085255B}" type="pres">
      <dgm:prSet presAssocID="{083BA085-8B58-41F8-8D87-DF0F8312DD25}" presName="sibTransNodeCircle" presStyleLbl="alignNode1" presStyleIdx="2" presStyleCnt="6">
        <dgm:presLayoutVars>
          <dgm:chMax val="0"/>
          <dgm:bulletEnabled/>
        </dgm:presLayoutVars>
      </dgm:prSet>
      <dgm:spPr/>
    </dgm:pt>
    <dgm:pt modelId="{0B48402B-E6CA-44A2-A1BA-1DC99A339FBF}" type="pres">
      <dgm:prSet presAssocID="{475720B8-77EA-418F-A2E8-3DD6E0BC35C2}" presName="bottomLine" presStyleLbl="alignNode1" presStyleIdx="3" presStyleCnt="6">
        <dgm:presLayoutVars/>
      </dgm:prSet>
      <dgm:spPr/>
    </dgm:pt>
    <dgm:pt modelId="{7B688399-AC2C-49BA-98AE-1301FAB6C1D1}" type="pres">
      <dgm:prSet presAssocID="{475720B8-77EA-418F-A2E8-3DD6E0BC35C2}" presName="nodeText" presStyleLbl="bgAccFollowNode1" presStyleIdx="1" presStyleCnt="3">
        <dgm:presLayoutVars>
          <dgm:bulletEnabled val="1"/>
        </dgm:presLayoutVars>
      </dgm:prSet>
      <dgm:spPr/>
    </dgm:pt>
    <dgm:pt modelId="{E471E640-FF2E-42BC-A47C-19D0B2346D6E}" type="pres">
      <dgm:prSet presAssocID="{083BA085-8B58-41F8-8D87-DF0F8312DD25}" presName="sibTrans" presStyleCnt="0"/>
      <dgm:spPr/>
    </dgm:pt>
    <dgm:pt modelId="{47AB8684-6142-429B-8D2F-E6ACC2FA1752}" type="pres">
      <dgm:prSet presAssocID="{EFAD9883-4B5E-483B-8664-3C162358E034}" presName="compositeNode" presStyleCnt="0">
        <dgm:presLayoutVars>
          <dgm:bulletEnabled val="1"/>
        </dgm:presLayoutVars>
      </dgm:prSet>
      <dgm:spPr/>
    </dgm:pt>
    <dgm:pt modelId="{CFBCFDC7-8982-41A2-92F7-E29E317F9F00}" type="pres">
      <dgm:prSet presAssocID="{EFAD9883-4B5E-483B-8664-3C162358E034}" presName="bgRect" presStyleLbl="bgAccFollowNode1" presStyleIdx="2" presStyleCnt="3"/>
      <dgm:spPr/>
    </dgm:pt>
    <dgm:pt modelId="{4B40E248-9FE8-42EF-A2B4-89B8F1054724}" type="pres">
      <dgm:prSet presAssocID="{C9A1087C-EFC1-401E-B4D3-45C13DBBD690}" presName="sibTransNodeCircle" presStyleLbl="alignNode1" presStyleIdx="4" presStyleCnt="6">
        <dgm:presLayoutVars>
          <dgm:chMax val="0"/>
          <dgm:bulletEnabled/>
        </dgm:presLayoutVars>
      </dgm:prSet>
      <dgm:spPr/>
    </dgm:pt>
    <dgm:pt modelId="{B8D78738-91B8-4A46-8AAB-FEEF29A705DB}" type="pres">
      <dgm:prSet presAssocID="{EFAD9883-4B5E-483B-8664-3C162358E034}" presName="bottomLine" presStyleLbl="alignNode1" presStyleIdx="5" presStyleCnt="6">
        <dgm:presLayoutVars/>
      </dgm:prSet>
      <dgm:spPr/>
    </dgm:pt>
    <dgm:pt modelId="{0B8EB4B3-30CE-4BF2-B63F-70FF5E66F35B}" type="pres">
      <dgm:prSet presAssocID="{EFAD9883-4B5E-483B-8664-3C162358E034}" presName="nodeText" presStyleLbl="bgAccFollowNode1" presStyleIdx="2" presStyleCnt="3">
        <dgm:presLayoutVars>
          <dgm:bulletEnabled val="1"/>
        </dgm:presLayoutVars>
      </dgm:prSet>
      <dgm:spPr/>
    </dgm:pt>
  </dgm:ptLst>
  <dgm:cxnLst>
    <dgm:cxn modelId="{54951B05-70A7-43DE-8999-84304247EF5A}" srcId="{01FA48CC-F68E-439C-85DC-1DB96F1BF532}" destId="{475720B8-77EA-418F-A2E8-3DD6E0BC35C2}" srcOrd="1" destOrd="0" parTransId="{B0B337F6-2D82-47AB-B20B-097793A72DCC}" sibTransId="{083BA085-8B58-41F8-8D87-DF0F8312DD25}"/>
    <dgm:cxn modelId="{2D2AB90D-CE17-4DB9-BDAF-99DFB7EE75BD}" type="presOf" srcId="{475720B8-77EA-418F-A2E8-3DD6E0BC35C2}" destId="{DBACB24C-E626-47D2-940F-29DC8767DFFF}" srcOrd="0" destOrd="0" presId="urn:microsoft.com/office/officeart/2016/7/layout/BasicLinearProcessNumbered"/>
    <dgm:cxn modelId="{5A72F418-CC12-4618-8E81-5792057A7FED}" type="presOf" srcId="{94733A6B-8FF7-4B35-AFA0-0AC0EDE9F3FF}" destId="{7B29D9B5-3BD8-4927-9BD5-92CE260FB751}" srcOrd="0" destOrd="0" presId="urn:microsoft.com/office/officeart/2016/7/layout/BasicLinearProcessNumbered"/>
    <dgm:cxn modelId="{558DE32C-8545-4F35-89A5-838E8D293AED}" type="presOf" srcId="{1DF7F681-D641-40D2-8BF3-1C00B2BC5B36}" destId="{24A7A9E0-9CAD-435A-955B-18F5605D8713}" srcOrd="1" destOrd="0" presId="urn:microsoft.com/office/officeart/2016/7/layout/BasicLinearProcessNumbered"/>
    <dgm:cxn modelId="{E03DBA48-4B7B-47FA-828F-94A16E22B10D}" type="presOf" srcId="{01FA48CC-F68E-439C-85DC-1DB96F1BF532}" destId="{0BAD3833-B852-4718-AE6A-D2C5A36D11D3}" srcOrd="0" destOrd="0" presId="urn:microsoft.com/office/officeart/2016/7/layout/BasicLinearProcessNumbered"/>
    <dgm:cxn modelId="{E950AD4A-6997-40B2-A583-85C9BD0BC4B9}" type="presOf" srcId="{C9A1087C-EFC1-401E-B4D3-45C13DBBD690}" destId="{4B40E248-9FE8-42EF-A2B4-89B8F1054724}" srcOrd="0" destOrd="0" presId="urn:microsoft.com/office/officeart/2016/7/layout/BasicLinearProcessNumbered"/>
    <dgm:cxn modelId="{DE9E4C6E-3665-4C02-8942-3D97A75567D8}" srcId="{01FA48CC-F68E-439C-85DC-1DB96F1BF532}" destId="{1DF7F681-D641-40D2-8BF3-1C00B2BC5B36}" srcOrd="0" destOrd="0" parTransId="{A4C0BA19-4038-472F-903C-D6632F722D84}" sibTransId="{94733A6B-8FF7-4B35-AFA0-0AC0EDE9F3FF}"/>
    <dgm:cxn modelId="{BC9A4CBC-8929-417D-8143-0BB263D89E58}" type="presOf" srcId="{EFAD9883-4B5E-483B-8664-3C162358E034}" destId="{0B8EB4B3-30CE-4BF2-B63F-70FF5E66F35B}" srcOrd="1" destOrd="0" presId="urn:microsoft.com/office/officeart/2016/7/layout/BasicLinearProcessNumbered"/>
    <dgm:cxn modelId="{DFFFB9C8-2B0B-4972-AD30-2B5042BF430D}" type="presOf" srcId="{1DF7F681-D641-40D2-8BF3-1C00B2BC5B36}" destId="{F4F617B9-7989-4E06-A097-DD781B6795B9}" srcOrd="0" destOrd="0" presId="urn:microsoft.com/office/officeart/2016/7/layout/BasicLinearProcessNumbered"/>
    <dgm:cxn modelId="{6A0CFADC-D5B3-4931-A3AC-258D4C5A82AB}" type="presOf" srcId="{475720B8-77EA-418F-A2E8-3DD6E0BC35C2}" destId="{7B688399-AC2C-49BA-98AE-1301FAB6C1D1}" srcOrd="1" destOrd="0" presId="urn:microsoft.com/office/officeart/2016/7/layout/BasicLinearProcessNumbered"/>
    <dgm:cxn modelId="{51A145E2-A879-4A6B-B41F-CF9836D1FA9D}" srcId="{01FA48CC-F68E-439C-85DC-1DB96F1BF532}" destId="{EFAD9883-4B5E-483B-8664-3C162358E034}" srcOrd="2" destOrd="0" parTransId="{6109B6FF-CC47-460B-94E4-91F6FE343BA6}" sibTransId="{C9A1087C-EFC1-401E-B4D3-45C13DBBD690}"/>
    <dgm:cxn modelId="{CB0B8AE2-2F72-4A1D-8A77-C64BE1646C23}" type="presOf" srcId="{EFAD9883-4B5E-483B-8664-3C162358E034}" destId="{CFBCFDC7-8982-41A2-92F7-E29E317F9F00}" srcOrd="0" destOrd="0" presId="urn:microsoft.com/office/officeart/2016/7/layout/BasicLinearProcessNumbered"/>
    <dgm:cxn modelId="{63A2C8EF-0BC2-4306-B856-7E4B8A54046B}" type="presOf" srcId="{083BA085-8B58-41F8-8D87-DF0F8312DD25}" destId="{8963437B-2933-4A21-A03B-9E62C085255B}" srcOrd="0" destOrd="0" presId="urn:microsoft.com/office/officeart/2016/7/layout/BasicLinearProcessNumbered"/>
    <dgm:cxn modelId="{B0DDDB54-8FEB-47A6-8024-AE394C6F8EF5}" type="presParOf" srcId="{0BAD3833-B852-4718-AE6A-D2C5A36D11D3}" destId="{CB626D7F-FD2F-42FC-9536-B88D6E30C8FB}" srcOrd="0" destOrd="0" presId="urn:microsoft.com/office/officeart/2016/7/layout/BasicLinearProcessNumbered"/>
    <dgm:cxn modelId="{7F6FEA0C-A335-4B6C-A67B-E523FC17469D}" type="presParOf" srcId="{CB626D7F-FD2F-42FC-9536-B88D6E30C8FB}" destId="{F4F617B9-7989-4E06-A097-DD781B6795B9}" srcOrd="0" destOrd="0" presId="urn:microsoft.com/office/officeart/2016/7/layout/BasicLinearProcessNumbered"/>
    <dgm:cxn modelId="{E38E7477-6007-4940-B92C-98CE1AE13E68}" type="presParOf" srcId="{CB626D7F-FD2F-42FC-9536-B88D6E30C8FB}" destId="{7B29D9B5-3BD8-4927-9BD5-92CE260FB751}" srcOrd="1" destOrd="0" presId="urn:microsoft.com/office/officeart/2016/7/layout/BasicLinearProcessNumbered"/>
    <dgm:cxn modelId="{3E6FB5B6-1624-44B2-ACC1-25D3D13A0358}" type="presParOf" srcId="{CB626D7F-FD2F-42FC-9536-B88D6E30C8FB}" destId="{13E41CBA-0073-4BD6-8084-32F5CE6DF243}" srcOrd="2" destOrd="0" presId="urn:microsoft.com/office/officeart/2016/7/layout/BasicLinearProcessNumbered"/>
    <dgm:cxn modelId="{FDCFFF7A-1C2F-4CF1-AD6B-9AD7FA46AB90}" type="presParOf" srcId="{CB626D7F-FD2F-42FC-9536-B88D6E30C8FB}" destId="{24A7A9E0-9CAD-435A-955B-18F5605D8713}" srcOrd="3" destOrd="0" presId="urn:microsoft.com/office/officeart/2016/7/layout/BasicLinearProcessNumbered"/>
    <dgm:cxn modelId="{720FD2D4-3CD6-48FE-843D-8D0EF937B2DC}" type="presParOf" srcId="{0BAD3833-B852-4718-AE6A-D2C5A36D11D3}" destId="{6B8E23C1-7A11-47B5-845F-316C3648F866}" srcOrd="1" destOrd="0" presId="urn:microsoft.com/office/officeart/2016/7/layout/BasicLinearProcessNumbered"/>
    <dgm:cxn modelId="{95BAE6A1-64C5-4ED4-9379-575D76A988A9}" type="presParOf" srcId="{0BAD3833-B852-4718-AE6A-D2C5A36D11D3}" destId="{E22E3AF0-0219-4C38-9F1A-DF15C984891B}" srcOrd="2" destOrd="0" presId="urn:microsoft.com/office/officeart/2016/7/layout/BasicLinearProcessNumbered"/>
    <dgm:cxn modelId="{ED960279-4DC1-4729-8FA3-2F3BF6D4A4F4}" type="presParOf" srcId="{E22E3AF0-0219-4C38-9F1A-DF15C984891B}" destId="{DBACB24C-E626-47D2-940F-29DC8767DFFF}" srcOrd="0" destOrd="0" presId="urn:microsoft.com/office/officeart/2016/7/layout/BasicLinearProcessNumbered"/>
    <dgm:cxn modelId="{77ABCBFF-1643-47E9-9816-80070A842863}" type="presParOf" srcId="{E22E3AF0-0219-4C38-9F1A-DF15C984891B}" destId="{8963437B-2933-4A21-A03B-9E62C085255B}" srcOrd="1" destOrd="0" presId="urn:microsoft.com/office/officeart/2016/7/layout/BasicLinearProcessNumbered"/>
    <dgm:cxn modelId="{AA7EB4E3-816C-46DE-BEB6-6AB8640D12D4}" type="presParOf" srcId="{E22E3AF0-0219-4C38-9F1A-DF15C984891B}" destId="{0B48402B-E6CA-44A2-A1BA-1DC99A339FBF}" srcOrd="2" destOrd="0" presId="urn:microsoft.com/office/officeart/2016/7/layout/BasicLinearProcessNumbered"/>
    <dgm:cxn modelId="{C8CAC18E-89D8-4E78-BDCB-B6BFE62EBA45}" type="presParOf" srcId="{E22E3AF0-0219-4C38-9F1A-DF15C984891B}" destId="{7B688399-AC2C-49BA-98AE-1301FAB6C1D1}" srcOrd="3" destOrd="0" presId="urn:microsoft.com/office/officeart/2016/7/layout/BasicLinearProcessNumbered"/>
    <dgm:cxn modelId="{1429653E-FCA9-4B7C-94F5-BF2EF5104629}" type="presParOf" srcId="{0BAD3833-B852-4718-AE6A-D2C5A36D11D3}" destId="{E471E640-FF2E-42BC-A47C-19D0B2346D6E}" srcOrd="3" destOrd="0" presId="urn:microsoft.com/office/officeart/2016/7/layout/BasicLinearProcessNumbered"/>
    <dgm:cxn modelId="{D0FA88A7-1431-4B7F-B84F-F6CA1825788B}" type="presParOf" srcId="{0BAD3833-B852-4718-AE6A-D2C5A36D11D3}" destId="{47AB8684-6142-429B-8D2F-E6ACC2FA1752}" srcOrd="4" destOrd="0" presId="urn:microsoft.com/office/officeart/2016/7/layout/BasicLinearProcessNumbered"/>
    <dgm:cxn modelId="{B94F9023-2E47-4F24-8390-5AEDAC048908}" type="presParOf" srcId="{47AB8684-6142-429B-8D2F-E6ACC2FA1752}" destId="{CFBCFDC7-8982-41A2-92F7-E29E317F9F00}" srcOrd="0" destOrd="0" presId="urn:microsoft.com/office/officeart/2016/7/layout/BasicLinearProcessNumbered"/>
    <dgm:cxn modelId="{38AA11CA-2332-4F86-96C8-8C058113E876}" type="presParOf" srcId="{47AB8684-6142-429B-8D2F-E6ACC2FA1752}" destId="{4B40E248-9FE8-42EF-A2B4-89B8F1054724}" srcOrd="1" destOrd="0" presId="urn:microsoft.com/office/officeart/2016/7/layout/BasicLinearProcessNumbered"/>
    <dgm:cxn modelId="{E1FEE9A0-D143-46BA-9DA9-4D003CA3040A}" type="presParOf" srcId="{47AB8684-6142-429B-8D2F-E6ACC2FA1752}" destId="{B8D78738-91B8-4A46-8AAB-FEEF29A705DB}" srcOrd="2" destOrd="0" presId="urn:microsoft.com/office/officeart/2016/7/layout/BasicLinearProcessNumbered"/>
    <dgm:cxn modelId="{F3601C67-5F58-4428-AFD8-BB01E65949CC}" type="presParOf" srcId="{47AB8684-6142-429B-8D2F-E6ACC2FA1752}" destId="{0B8EB4B3-30CE-4BF2-B63F-70FF5E66F35B}"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705873-483F-4FEE-AF08-E00B72F592B2}" type="doc">
      <dgm:prSet loTypeId="urn:microsoft.com/office/officeart/2016/7/layout/VerticalDownArrowProcess" loCatId="process" qsTypeId="urn:microsoft.com/office/officeart/2005/8/quickstyle/simple1" qsCatId="simple" csTypeId="urn:microsoft.com/office/officeart/2005/8/colors/accent1_2" csCatId="accent1" phldr="1"/>
      <dgm:spPr/>
      <dgm:t>
        <a:bodyPr/>
        <a:lstStyle/>
        <a:p>
          <a:endParaRPr lang="en-US"/>
        </a:p>
      </dgm:t>
    </dgm:pt>
    <dgm:pt modelId="{ACD2B052-6C8A-463E-A210-14BE5595C81D}">
      <dgm:prSet/>
      <dgm:spPr/>
      <dgm:t>
        <a:bodyPr/>
        <a:lstStyle/>
        <a:p>
          <a:r>
            <a:rPr lang="en-US"/>
            <a:t>Connect</a:t>
          </a:r>
        </a:p>
      </dgm:t>
    </dgm:pt>
    <dgm:pt modelId="{B173AA7B-E8F7-4F66-9EC5-EDDCFA9B656F}" type="parTrans" cxnId="{92534A97-77E2-486C-9E17-98BE5273C5FC}">
      <dgm:prSet/>
      <dgm:spPr/>
      <dgm:t>
        <a:bodyPr/>
        <a:lstStyle/>
        <a:p>
          <a:endParaRPr lang="en-US"/>
        </a:p>
      </dgm:t>
    </dgm:pt>
    <dgm:pt modelId="{7BE1386E-F644-4DCB-8388-968686067DA9}" type="sibTrans" cxnId="{92534A97-77E2-486C-9E17-98BE5273C5FC}">
      <dgm:prSet/>
      <dgm:spPr/>
      <dgm:t>
        <a:bodyPr/>
        <a:lstStyle/>
        <a:p>
          <a:endParaRPr lang="en-US"/>
        </a:p>
      </dgm:t>
    </dgm:pt>
    <dgm:pt modelId="{9D4E4B11-0542-474B-87AE-3DD8804A9CA9}">
      <dgm:prSet/>
      <dgm:spPr/>
      <dgm:t>
        <a:bodyPr/>
        <a:lstStyle/>
        <a:p>
          <a:r>
            <a:rPr lang="en-US"/>
            <a:t>Connect to MyResNet-5G or MyResNet-2G</a:t>
          </a:r>
        </a:p>
      </dgm:t>
    </dgm:pt>
    <dgm:pt modelId="{E2E4CB89-1854-4589-AEDA-C9B53B9E3CE4}" type="parTrans" cxnId="{E0319073-EC21-4C1C-80D1-5DE3F41781FE}">
      <dgm:prSet/>
      <dgm:spPr/>
      <dgm:t>
        <a:bodyPr/>
        <a:lstStyle/>
        <a:p>
          <a:endParaRPr lang="en-US"/>
        </a:p>
      </dgm:t>
    </dgm:pt>
    <dgm:pt modelId="{380432DF-7AC6-4F0B-9DCB-28E0348CA207}" type="sibTrans" cxnId="{E0319073-EC21-4C1C-80D1-5DE3F41781FE}">
      <dgm:prSet/>
      <dgm:spPr/>
      <dgm:t>
        <a:bodyPr/>
        <a:lstStyle/>
        <a:p>
          <a:endParaRPr lang="en-US"/>
        </a:p>
      </dgm:t>
    </dgm:pt>
    <dgm:pt modelId="{15467C4C-C205-4593-B147-10A3E3711334}">
      <dgm:prSet/>
      <dgm:spPr/>
      <dgm:t>
        <a:bodyPr/>
        <a:lstStyle/>
        <a:p>
          <a:r>
            <a:rPr lang="en-US"/>
            <a:t>Open</a:t>
          </a:r>
        </a:p>
      </dgm:t>
    </dgm:pt>
    <dgm:pt modelId="{0C45D52F-9E0B-4A0D-AC9E-E9D6B9824971}" type="parTrans" cxnId="{7010D8C1-A6A2-4A84-A96D-AE49C1DA7609}">
      <dgm:prSet/>
      <dgm:spPr/>
      <dgm:t>
        <a:bodyPr/>
        <a:lstStyle/>
        <a:p>
          <a:endParaRPr lang="en-US"/>
        </a:p>
      </dgm:t>
    </dgm:pt>
    <dgm:pt modelId="{7DCDADC0-3022-4CCA-9BA8-D12B0DB1F481}" type="sibTrans" cxnId="{7010D8C1-A6A2-4A84-A96D-AE49C1DA7609}">
      <dgm:prSet/>
      <dgm:spPr/>
      <dgm:t>
        <a:bodyPr/>
        <a:lstStyle/>
        <a:p>
          <a:endParaRPr lang="en-US"/>
        </a:p>
      </dgm:t>
    </dgm:pt>
    <dgm:pt modelId="{C0829CB0-844A-4F90-B8E2-C0280F6540BA}">
      <dgm:prSet/>
      <dgm:spPr/>
      <dgm:t>
        <a:bodyPr/>
        <a:lstStyle/>
        <a:p>
          <a:r>
            <a:rPr lang="en-US"/>
            <a:t>Open a web browser and go to myresnet.com</a:t>
          </a:r>
        </a:p>
      </dgm:t>
    </dgm:pt>
    <dgm:pt modelId="{F7B83371-A9C5-45A4-87A7-19FD05DC7900}" type="parTrans" cxnId="{A1DBD82C-B092-4BB7-8CD2-DE012ED571AD}">
      <dgm:prSet/>
      <dgm:spPr/>
      <dgm:t>
        <a:bodyPr/>
        <a:lstStyle/>
        <a:p>
          <a:endParaRPr lang="en-US"/>
        </a:p>
      </dgm:t>
    </dgm:pt>
    <dgm:pt modelId="{C557B8AA-8443-4804-BAD0-CAFF127BECBF}" type="sibTrans" cxnId="{A1DBD82C-B092-4BB7-8CD2-DE012ED571AD}">
      <dgm:prSet/>
      <dgm:spPr/>
      <dgm:t>
        <a:bodyPr/>
        <a:lstStyle/>
        <a:p>
          <a:endParaRPr lang="en-US"/>
        </a:p>
      </dgm:t>
    </dgm:pt>
    <dgm:pt modelId="{217250D8-EFEC-44CB-922E-8278FF61E8F5}">
      <dgm:prSet/>
      <dgm:spPr/>
      <dgm:t>
        <a:bodyPr/>
        <a:lstStyle/>
        <a:p>
          <a:r>
            <a:rPr lang="en-US"/>
            <a:t>Log</a:t>
          </a:r>
        </a:p>
      </dgm:t>
    </dgm:pt>
    <dgm:pt modelId="{D4A9DB8C-32F0-4068-8087-B94EBFEC1D7D}" type="parTrans" cxnId="{A9615459-2E6C-4AFB-BD40-DA7811CD5CE1}">
      <dgm:prSet/>
      <dgm:spPr/>
      <dgm:t>
        <a:bodyPr/>
        <a:lstStyle/>
        <a:p>
          <a:endParaRPr lang="en-US"/>
        </a:p>
      </dgm:t>
    </dgm:pt>
    <dgm:pt modelId="{2F1498F6-AFFE-467C-9F6A-A2CCF12DD173}" type="sibTrans" cxnId="{A9615459-2E6C-4AFB-BD40-DA7811CD5CE1}">
      <dgm:prSet/>
      <dgm:spPr/>
      <dgm:t>
        <a:bodyPr/>
        <a:lstStyle/>
        <a:p>
          <a:endParaRPr lang="en-US"/>
        </a:p>
      </dgm:t>
    </dgm:pt>
    <dgm:pt modelId="{C0356171-1DAD-4CB9-BAD7-44F802ACA618}">
      <dgm:prSet/>
      <dgm:spPr/>
      <dgm:t>
        <a:bodyPr/>
        <a:lstStyle/>
        <a:p>
          <a:r>
            <a:rPr lang="en-US"/>
            <a:t>Log into your account and select “devices”</a:t>
          </a:r>
        </a:p>
      </dgm:t>
    </dgm:pt>
    <dgm:pt modelId="{D636EF39-2880-45D6-BED1-EC28BEC88E2F}" type="parTrans" cxnId="{6D8F40B2-522F-40EC-8FCD-4E3FD4293975}">
      <dgm:prSet/>
      <dgm:spPr/>
      <dgm:t>
        <a:bodyPr/>
        <a:lstStyle/>
        <a:p>
          <a:endParaRPr lang="en-US"/>
        </a:p>
      </dgm:t>
    </dgm:pt>
    <dgm:pt modelId="{75ED4073-4FB2-4AE5-A525-182DF869B2FE}" type="sibTrans" cxnId="{6D8F40B2-522F-40EC-8FCD-4E3FD4293975}">
      <dgm:prSet/>
      <dgm:spPr/>
      <dgm:t>
        <a:bodyPr/>
        <a:lstStyle/>
        <a:p>
          <a:endParaRPr lang="en-US"/>
        </a:p>
      </dgm:t>
    </dgm:pt>
    <dgm:pt modelId="{E79F27EA-E4FF-45DE-A856-F02DB62F9760}">
      <dgm:prSet/>
      <dgm:spPr/>
      <dgm:t>
        <a:bodyPr/>
        <a:lstStyle/>
        <a:p>
          <a:r>
            <a:rPr lang="en-US"/>
            <a:t>Enter</a:t>
          </a:r>
        </a:p>
      </dgm:t>
    </dgm:pt>
    <dgm:pt modelId="{C472CA52-0B05-4F34-AE67-EBFCA21487B7}" type="parTrans" cxnId="{000B4890-12DE-4771-9A51-C065FA8F2470}">
      <dgm:prSet/>
      <dgm:spPr/>
      <dgm:t>
        <a:bodyPr/>
        <a:lstStyle/>
        <a:p>
          <a:endParaRPr lang="en-US"/>
        </a:p>
      </dgm:t>
    </dgm:pt>
    <dgm:pt modelId="{8231FE8C-E1E7-4DD9-9CB9-75B878EEA94B}" type="sibTrans" cxnId="{000B4890-12DE-4771-9A51-C065FA8F2470}">
      <dgm:prSet/>
      <dgm:spPr/>
      <dgm:t>
        <a:bodyPr/>
        <a:lstStyle/>
        <a:p>
          <a:endParaRPr lang="en-US"/>
        </a:p>
      </dgm:t>
    </dgm:pt>
    <dgm:pt modelId="{91CF65B4-C892-4B1D-B67A-99567C0220AE}">
      <dgm:prSet/>
      <dgm:spPr/>
      <dgm:t>
        <a:bodyPr/>
        <a:lstStyle/>
        <a:p>
          <a:r>
            <a:rPr lang="en-US"/>
            <a:t>Enter the MAC address or Wi-Fi address of the device and select “Add”</a:t>
          </a:r>
        </a:p>
      </dgm:t>
    </dgm:pt>
    <dgm:pt modelId="{1673746C-23DE-4335-8CAD-CA94EF947C85}" type="parTrans" cxnId="{4CE00E5C-1E8F-4846-82D1-34121C112555}">
      <dgm:prSet/>
      <dgm:spPr/>
      <dgm:t>
        <a:bodyPr/>
        <a:lstStyle/>
        <a:p>
          <a:endParaRPr lang="en-US"/>
        </a:p>
      </dgm:t>
    </dgm:pt>
    <dgm:pt modelId="{275B540E-B9C8-4303-8CFB-C1F0F523E622}" type="sibTrans" cxnId="{4CE00E5C-1E8F-4846-82D1-34121C112555}">
      <dgm:prSet/>
      <dgm:spPr/>
      <dgm:t>
        <a:bodyPr/>
        <a:lstStyle/>
        <a:p>
          <a:endParaRPr lang="en-US"/>
        </a:p>
      </dgm:t>
    </dgm:pt>
    <dgm:pt modelId="{B08F60F3-102A-4373-A8C4-DAF59F5B0675}">
      <dgm:prSet/>
      <dgm:spPr/>
      <dgm:t>
        <a:bodyPr/>
        <a:lstStyle/>
        <a:p>
          <a:r>
            <a:rPr lang="en-US"/>
            <a:t>Connect</a:t>
          </a:r>
        </a:p>
      </dgm:t>
    </dgm:pt>
    <dgm:pt modelId="{80F556C2-71A3-4F86-8AA1-0D7202578FD8}" type="parTrans" cxnId="{20CA9FD3-DFEE-4401-BAD5-944E7ACC5A19}">
      <dgm:prSet/>
      <dgm:spPr/>
      <dgm:t>
        <a:bodyPr/>
        <a:lstStyle/>
        <a:p>
          <a:endParaRPr lang="en-US"/>
        </a:p>
      </dgm:t>
    </dgm:pt>
    <dgm:pt modelId="{BB8B5964-21CE-4AF5-B1AF-C26F2BD41C52}" type="sibTrans" cxnId="{20CA9FD3-DFEE-4401-BAD5-944E7ACC5A19}">
      <dgm:prSet/>
      <dgm:spPr/>
      <dgm:t>
        <a:bodyPr/>
        <a:lstStyle/>
        <a:p>
          <a:endParaRPr lang="en-US"/>
        </a:p>
      </dgm:t>
    </dgm:pt>
    <dgm:pt modelId="{B2267A20-F83C-485C-83FE-2ABE7D87CDBA}">
      <dgm:prSet/>
      <dgm:spPr/>
      <dgm:t>
        <a:bodyPr/>
        <a:lstStyle/>
        <a:p>
          <a:r>
            <a:rPr lang="en-US" dirty="0"/>
            <a:t>Connect your device to MyResNet-5G or MyResNet-2G with your password</a:t>
          </a:r>
        </a:p>
      </dgm:t>
    </dgm:pt>
    <dgm:pt modelId="{DFC90D15-DA3F-47B6-9705-63F357E957DF}" type="parTrans" cxnId="{CD86FE51-4381-408D-8AC9-27745AEC4C86}">
      <dgm:prSet/>
      <dgm:spPr/>
      <dgm:t>
        <a:bodyPr/>
        <a:lstStyle/>
        <a:p>
          <a:endParaRPr lang="en-US"/>
        </a:p>
      </dgm:t>
    </dgm:pt>
    <dgm:pt modelId="{740A3E5E-EB1C-44E9-B5D0-9F820DE063CC}" type="sibTrans" cxnId="{CD86FE51-4381-408D-8AC9-27745AEC4C86}">
      <dgm:prSet/>
      <dgm:spPr/>
      <dgm:t>
        <a:bodyPr/>
        <a:lstStyle/>
        <a:p>
          <a:endParaRPr lang="en-US"/>
        </a:p>
      </dgm:t>
    </dgm:pt>
    <dgm:pt modelId="{04A69CE4-A0FC-4383-8031-A292A10DAA42}" type="pres">
      <dgm:prSet presAssocID="{F0705873-483F-4FEE-AF08-E00B72F592B2}" presName="Name0" presStyleCnt="0">
        <dgm:presLayoutVars>
          <dgm:dir/>
          <dgm:animLvl val="lvl"/>
          <dgm:resizeHandles val="exact"/>
        </dgm:presLayoutVars>
      </dgm:prSet>
      <dgm:spPr/>
    </dgm:pt>
    <dgm:pt modelId="{9DC150E4-0269-47B0-903B-B5EC088F97B8}" type="pres">
      <dgm:prSet presAssocID="{B08F60F3-102A-4373-A8C4-DAF59F5B0675}" presName="boxAndChildren" presStyleCnt="0"/>
      <dgm:spPr/>
    </dgm:pt>
    <dgm:pt modelId="{74DD3B69-6E03-424E-A7E4-18DF9CC627D5}" type="pres">
      <dgm:prSet presAssocID="{B08F60F3-102A-4373-A8C4-DAF59F5B0675}" presName="parentTextBox" presStyleLbl="alignNode1" presStyleIdx="0" presStyleCnt="5"/>
      <dgm:spPr/>
    </dgm:pt>
    <dgm:pt modelId="{EAE9B813-2B2F-4D9A-8D1D-9486351F153A}" type="pres">
      <dgm:prSet presAssocID="{B08F60F3-102A-4373-A8C4-DAF59F5B0675}" presName="descendantBox" presStyleLbl="bgAccFollowNode1" presStyleIdx="0" presStyleCnt="5"/>
      <dgm:spPr/>
    </dgm:pt>
    <dgm:pt modelId="{A3D4A93E-7DD7-4BD1-8365-60B4ACEE39EE}" type="pres">
      <dgm:prSet presAssocID="{8231FE8C-E1E7-4DD9-9CB9-75B878EEA94B}" presName="sp" presStyleCnt="0"/>
      <dgm:spPr/>
    </dgm:pt>
    <dgm:pt modelId="{AFE1E0E5-C485-48B1-A2BC-9A6E4D64F98C}" type="pres">
      <dgm:prSet presAssocID="{E79F27EA-E4FF-45DE-A856-F02DB62F9760}" presName="arrowAndChildren" presStyleCnt="0"/>
      <dgm:spPr/>
    </dgm:pt>
    <dgm:pt modelId="{20ADA9B0-A584-4849-944A-347A1AC506A7}" type="pres">
      <dgm:prSet presAssocID="{E79F27EA-E4FF-45DE-A856-F02DB62F9760}" presName="parentTextArrow" presStyleLbl="node1" presStyleIdx="0" presStyleCnt="0"/>
      <dgm:spPr/>
    </dgm:pt>
    <dgm:pt modelId="{BDE4B9F9-3D3F-479F-A26A-067604A879D6}" type="pres">
      <dgm:prSet presAssocID="{E79F27EA-E4FF-45DE-A856-F02DB62F9760}" presName="arrow" presStyleLbl="alignNode1" presStyleIdx="1" presStyleCnt="5"/>
      <dgm:spPr/>
    </dgm:pt>
    <dgm:pt modelId="{429210C9-43F4-4742-9F42-7837190F95F3}" type="pres">
      <dgm:prSet presAssocID="{E79F27EA-E4FF-45DE-A856-F02DB62F9760}" presName="descendantArrow" presStyleLbl="bgAccFollowNode1" presStyleIdx="1" presStyleCnt="5"/>
      <dgm:spPr/>
    </dgm:pt>
    <dgm:pt modelId="{46AA1C37-3D5A-4318-8464-166FA47DF269}" type="pres">
      <dgm:prSet presAssocID="{2F1498F6-AFFE-467C-9F6A-A2CCF12DD173}" presName="sp" presStyleCnt="0"/>
      <dgm:spPr/>
    </dgm:pt>
    <dgm:pt modelId="{C665B3A3-A267-4D16-AAFA-DD5E1CCD7433}" type="pres">
      <dgm:prSet presAssocID="{217250D8-EFEC-44CB-922E-8278FF61E8F5}" presName="arrowAndChildren" presStyleCnt="0"/>
      <dgm:spPr/>
    </dgm:pt>
    <dgm:pt modelId="{0CC79BC7-4379-47AB-8E8E-C2EE8C525BC0}" type="pres">
      <dgm:prSet presAssocID="{217250D8-EFEC-44CB-922E-8278FF61E8F5}" presName="parentTextArrow" presStyleLbl="node1" presStyleIdx="0" presStyleCnt="0"/>
      <dgm:spPr/>
    </dgm:pt>
    <dgm:pt modelId="{6C2119B1-5D41-49C8-9BFE-A70B9EFCBC9D}" type="pres">
      <dgm:prSet presAssocID="{217250D8-EFEC-44CB-922E-8278FF61E8F5}" presName="arrow" presStyleLbl="alignNode1" presStyleIdx="2" presStyleCnt="5"/>
      <dgm:spPr/>
    </dgm:pt>
    <dgm:pt modelId="{61370452-1023-4C0E-A915-E59B97841206}" type="pres">
      <dgm:prSet presAssocID="{217250D8-EFEC-44CB-922E-8278FF61E8F5}" presName="descendantArrow" presStyleLbl="bgAccFollowNode1" presStyleIdx="2" presStyleCnt="5"/>
      <dgm:spPr/>
    </dgm:pt>
    <dgm:pt modelId="{00AC1019-BB4D-4D5A-AF82-D03D10AD65E6}" type="pres">
      <dgm:prSet presAssocID="{7DCDADC0-3022-4CCA-9BA8-D12B0DB1F481}" presName="sp" presStyleCnt="0"/>
      <dgm:spPr/>
    </dgm:pt>
    <dgm:pt modelId="{E0384B14-B91C-40BA-B538-58E6A6196D7E}" type="pres">
      <dgm:prSet presAssocID="{15467C4C-C205-4593-B147-10A3E3711334}" presName="arrowAndChildren" presStyleCnt="0"/>
      <dgm:spPr/>
    </dgm:pt>
    <dgm:pt modelId="{F30E0A22-E259-490D-BF40-E676853CA65B}" type="pres">
      <dgm:prSet presAssocID="{15467C4C-C205-4593-B147-10A3E3711334}" presName="parentTextArrow" presStyleLbl="node1" presStyleIdx="0" presStyleCnt="0"/>
      <dgm:spPr/>
    </dgm:pt>
    <dgm:pt modelId="{6DEDDBA6-860D-413A-9FF6-59547B8018D1}" type="pres">
      <dgm:prSet presAssocID="{15467C4C-C205-4593-B147-10A3E3711334}" presName="arrow" presStyleLbl="alignNode1" presStyleIdx="3" presStyleCnt="5"/>
      <dgm:spPr/>
    </dgm:pt>
    <dgm:pt modelId="{8D648AD7-041B-4D4E-9EF0-D14C7B64DF5F}" type="pres">
      <dgm:prSet presAssocID="{15467C4C-C205-4593-B147-10A3E3711334}" presName="descendantArrow" presStyleLbl="bgAccFollowNode1" presStyleIdx="3" presStyleCnt="5"/>
      <dgm:spPr/>
    </dgm:pt>
    <dgm:pt modelId="{D05B2D53-95D5-408C-9EA5-2A962E9A6220}" type="pres">
      <dgm:prSet presAssocID="{7BE1386E-F644-4DCB-8388-968686067DA9}" presName="sp" presStyleCnt="0"/>
      <dgm:spPr/>
    </dgm:pt>
    <dgm:pt modelId="{CF784817-0BE3-4021-86C6-75A3D5655AD3}" type="pres">
      <dgm:prSet presAssocID="{ACD2B052-6C8A-463E-A210-14BE5595C81D}" presName="arrowAndChildren" presStyleCnt="0"/>
      <dgm:spPr/>
    </dgm:pt>
    <dgm:pt modelId="{7543AB82-A1BB-4B39-8E61-07713604E6FE}" type="pres">
      <dgm:prSet presAssocID="{ACD2B052-6C8A-463E-A210-14BE5595C81D}" presName="parentTextArrow" presStyleLbl="node1" presStyleIdx="0" presStyleCnt="0"/>
      <dgm:spPr/>
    </dgm:pt>
    <dgm:pt modelId="{F6562C41-6224-4896-95A3-CA09C175E280}" type="pres">
      <dgm:prSet presAssocID="{ACD2B052-6C8A-463E-A210-14BE5595C81D}" presName="arrow" presStyleLbl="alignNode1" presStyleIdx="4" presStyleCnt="5"/>
      <dgm:spPr/>
    </dgm:pt>
    <dgm:pt modelId="{C02731AF-5D70-4228-B8BA-1F362C05AE13}" type="pres">
      <dgm:prSet presAssocID="{ACD2B052-6C8A-463E-A210-14BE5595C81D}" presName="descendantArrow" presStyleLbl="bgAccFollowNode1" presStyleIdx="4" presStyleCnt="5" custLinFactNeighborX="-350" custLinFactNeighborY="418"/>
      <dgm:spPr/>
    </dgm:pt>
  </dgm:ptLst>
  <dgm:cxnLst>
    <dgm:cxn modelId="{8EAAF706-3F21-4F52-8491-E8ECE30BF4F5}" type="presOf" srcId="{217250D8-EFEC-44CB-922E-8278FF61E8F5}" destId="{0CC79BC7-4379-47AB-8E8E-C2EE8C525BC0}" srcOrd="0" destOrd="0" presId="urn:microsoft.com/office/officeart/2016/7/layout/VerticalDownArrowProcess"/>
    <dgm:cxn modelId="{604C9B2B-A28C-48C0-9E99-BEDBBCDEFF99}" type="presOf" srcId="{E79F27EA-E4FF-45DE-A856-F02DB62F9760}" destId="{20ADA9B0-A584-4849-944A-347A1AC506A7}" srcOrd="0" destOrd="0" presId="urn:microsoft.com/office/officeart/2016/7/layout/VerticalDownArrowProcess"/>
    <dgm:cxn modelId="{A1DBD82C-B092-4BB7-8CD2-DE012ED571AD}" srcId="{15467C4C-C205-4593-B147-10A3E3711334}" destId="{C0829CB0-844A-4F90-B8E2-C0280F6540BA}" srcOrd="0" destOrd="0" parTransId="{F7B83371-A9C5-45A4-87A7-19FD05DC7900}" sibTransId="{C557B8AA-8443-4804-BAD0-CAFF127BECBF}"/>
    <dgm:cxn modelId="{071D0B3B-98C5-4975-9D01-6A488EE9A7A9}" type="presOf" srcId="{C0829CB0-844A-4F90-B8E2-C0280F6540BA}" destId="{8D648AD7-041B-4D4E-9EF0-D14C7B64DF5F}" srcOrd="0" destOrd="0" presId="urn:microsoft.com/office/officeart/2016/7/layout/VerticalDownArrowProcess"/>
    <dgm:cxn modelId="{4CE00E5C-1E8F-4846-82D1-34121C112555}" srcId="{E79F27EA-E4FF-45DE-A856-F02DB62F9760}" destId="{91CF65B4-C892-4B1D-B67A-99567C0220AE}" srcOrd="0" destOrd="0" parTransId="{1673746C-23DE-4335-8CAD-CA94EF947C85}" sibTransId="{275B540E-B9C8-4303-8CFB-C1F0F523E622}"/>
    <dgm:cxn modelId="{DECD0C62-84AC-4FF1-BFA5-090381038EF6}" type="presOf" srcId="{91CF65B4-C892-4B1D-B67A-99567C0220AE}" destId="{429210C9-43F4-4742-9F42-7837190F95F3}" srcOrd="0" destOrd="0" presId="urn:microsoft.com/office/officeart/2016/7/layout/VerticalDownArrowProcess"/>
    <dgm:cxn modelId="{81161367-CA09-43DF-B96F-788E92CE1C53}" type="presOf" srcId="{C0356171-1DAD-4CB9-BAD7-44F802ACA618}" destId="{61370452-1023-4C0E-A915-E59B97841206}" srcOrd="0" destOrd="0" presId="urn:microsoft.com/office/officeart/2016/7/layout/VerticalDownArrowProcess"/>
    <dgm:cxn modelId="{CD86FE51-4381-408D-8AC9-27745AEC4C86}" srcId="{B08F60F3-102A-4373-A8C4-DAF59F5B0675}" destId="{B2267A20-F83C-485C-83FE-2ABE7D87CDBA}" srcOrd="0" destOrd="0" parTransId="{DFC90D15-DA3F-47B6-9705-63F357E957DF}" sibTransId="{740A3E5E-EB1C-44E9-B5D0-9F820DE063CC}"/>
    <dgm:cxn modelId="{10C48372-4071-4586-9574-086982E88C6A}" type="presOf" srcId="{F0705873-483F-4FEE-AF08-E00B72F592B2}" destId="{04A69CE4-A0FC-4383-8031-A292A10DAA42}" srcOrd="0" destOrd="0" presId="urn:microsoft.com/office/officeart/2016/7/layout/VerticalDownArrowProcess"/>
    <dgm:cxn modelId="{E0319073-EC21-4C1C-80D1-5DE3F41781FE}" srcId="{ACD2B052-6C8A-463E-A210-14BE5595C81D}" destId="{9D4E4B11-0542-474B-87AE-3DD8804A9CA9}" srcOrd="0" destOrd="0" parTransId="{E2E4CB89-1854-4589-AEDA-C9B53B9E3CE4}" sibTransId="{380432DF-7AC6-4F0B-9DCB-28E0348CA207}"/>
    <dgm:cxn modelId="{DCE4D955-D975-412D-9C29-8F3AE034E148}" type="presOf" srcId="{ACD2B052-6C8A-463E-A210-14BE5595C81D}" destId="{F6562C41-6224-4896-95A3-CA09C175E280}" srcOrd="1" destOrd="0" presId="urn:microsoft.com/office/officeart/2016/7/layout/VerticalDownArrowProcess"/>
    <dgm:cxn modelId="{40689678-9818-44A9-BE20-37E93E1701CB}" type="presOf" srcId="{B2267A20-F83C-485C-83FE-2ABE7D87CDBA}" destId="{EAE9B813-2B2F-4D9A-8D1D-9486351F153A}" srcOrd="0" destOrd="0" presId="urn:microsoft.com/office/officeart/2016/7/layout/VerticalDownArrowProcess"/>
    <dgm:cxn modelId="{A9615459-2E6C-4AFB-BD40-DA7811CD5CE1}" srcId="{F0705873-483F-4FEE-AF08-E00B72F592B2}" destId="{217250D8-EFEC-44CB-922E-8278FF61E8F5}" srcOrd="2" destOrd="0" parTransId="{D4A9DB8C-32F0-4068-8087-B94EBFEC1D7D}" sibTransId="{2F1498F6-AFFE-467C-9F6A-A2CCF12DD173}"/>
    <dgm:cxn modelId="{000B4890-12DE-4771-9A51-C065FA8F2470}" srcId="{F0705873-483F-4FEE-AF08-E00B72F592B2}" destId="{E79F27EA-E4FF-45DE-A856-F02DB62F9760}" srcOrd="3" destOrd="0" parTransId="{C472CA52-0B05-4F34-AE67-EBFCA21487B7}" sibTransId="{8231FE8C-E1E7-4DD9-9CB9-75B878EEA94B}"/>
    <dgm:cxn modelId="{92534A97-77E2-486C-9E17-98BE5273C5FC}" srcId="{F0705873-483F-4FEE-AF08-E00B72F592B2}" destId="{ACD2B052-6C8A-463E-A210-14BE5595C81D}" srcOrd="0" destOrd="0" parTransId="{B173AA7B-E8F7-4F66-9EC5-EDDCFA9B656F}" sibTransId="{7BE1386E-F644-4DCB-8388-968686067DA9}"/>
    <dgm:cxn modelId="{8F6F36A5-EB0C-4CB0-BF0C-3C87D731AB65}" type="presOf" srcId="{9D4E4B11-0542-474B-87AE-3DD8804A9CA9}" destId="{C02731AF-5D70-4228-B8BA-1F362C05AE13}" srcOrd="0" destOrd="0" presId="urn:microsoft.com/office/officeart/2016/7/layout/VerticalDownArrowProcess"/>
    <dgm:cxn modelId="{D23DA0AC-D82E-4655-B9B5-82864499E49D}" type="presOf" srcId="{B08F60F3-102A-4373-A8C4-DAF59F5B0675}" destId="{74DD3B69-6E03-424E-A7E4-18DF9CC627D5}" srcOrd="0" destOrd="0" presId="urn:microsoft.com/office/officeart/2016/7/layout/VerticalDownArrowProcess"/>
    <dgm:cxn modelId="{6D8F40B2-522F-40EC-8FCD-4E3FD4293975}" srcId="{217250D8-EFEC-44CB-922E-8278FF61E8F5}" destId="{C0356171-1DAD-4CB9-BAD7-44F802ACA618}" srcOrd="0" destOrd="0" parTransId="{D636EF39-2880-45D6-BED1-EC28BEC88E2F}" sibTransId="{75ED4073-4FB2-4AE5-A525-182DF869B2FE}"/>
    <dgm:cxn modelId="{7010D8C1-A6A2-4A84-A96D-AE49C1DA7609}" srcId="{F0705873-483F-4FEE-AF08-E00B72F592B2}" destId="{15467C4C-C205-4593-B147-10A3E3711334}" srcOrd="1" destOrd="0" parTransId="{0C45D52F-9E0B-4A0D-AC9E-E9D6B9824971}" sibTransId="{7DCDADC0-3022-4CCA-9BA8-D12B0DB1F481}"/>
    <dgm:cxn modelId="{385F5FC5-E95C-477A-9490-E21215249F19}" type="presOf" srcId="{E79F27EA-E4FF-45DE-A856-F02DB62F9760}" destId="{BDE4B9F9-3D3F-479F-A26A-067604A879D6}" srcOrd="1" destOrd="0" presId="urn:microsoft.com/office/officeart/2016/7/layout/VerticalDownArrowProcess"/>
    <dgm:cxn modelId="{555AE7CC-3889-48FC-9EEE-5FC58E5908EB}" type="presOf" srcId="{15467C4C-C205-4593-B147-10A3E3711334}" destId="{F30E0A22-E259-490D-BF40-E676853CA65B}" srcOrd="0" destOrd="0" presId="urn:microsoft.com/office/officeart/2016/7/layout/VerticalDownArrowProcess"/>
    <dgm:cxn modelId="{20CA9FD3-DFEE-4401-BAD5-944E7ACC5A19}" srcId="{F0705873-483F-4FEE-AF08-E00B72F592B2}" destId="{B08F60F3-102A-4373-A8C4-DAF59F5B0675}" srcOrd="4" destOrd="0" parTransId="{80F556C2-71A3-4F86-8AA1-0D7202578FD8}" sibTransId="{BB8B5964-21CE-4AF5-B1AF-C26F2BD41C52}"/>
    <dgm:cxn modelId="{6B2B81F7-00EB-474E-8CAE-E849D91D2CFC}" type="presOf" srcId="{217250D8-EFEC-44CB-922E-8278FF61E8F5}" destId="{6C2119B1-5D41-49C8-9BFE-A70B9EFCBC9D}" srcOrd="1" destOrd="0" presId="urn:microsoft.com/office/officeart/2016/7/layout/VerticalDownArrowProcess"/>
    <dgm:cxn modelId="{ED1ED5F7-AC14-4CC3-B284-18C73933BCA0}" type="presOf" srcId="{15467C4C-C205-4593-B147-10A3E3711334}" destId="{6DEDDBA6-860D-413A-9FF6-59547B8018D1}" srcOrd="1" destOrd="0" presId="urn:microsoft.com/office/officeart/2016/7/layout/VerticalDownArrowProcess"/>
    <dgm:cxn modelId="{D8F493F9-6E72-4651-ADDA-CEE64F75CB78}" type="presOf" srcId="{ACD2B052-6C8A-463E-A210-14BE5595C81D}" destId="{7543AB82-A1BB-4B39-8E61-07713604E6FE}" srcOrd="0" destOrd="0" presId="urn:microsoft.com/office/officeart/2016/7/layout/VerticalDownArrowProcess"/>
    <dgm:cxn modelId="{DF130B50-8C4E-4E7C-B297-D8B8A6CAADC2}" type="presParOf" srcId="{04A69CE4-A0FC-4383-8031-A292A10DAA42}" destId="{9DC150E4-0269-47B0-903B-B5EC088F97B8}" srcOrd="0" destOrd="0" presId="urn:microsoft.com/office/officeart/2016/7/layout/VerticalDownArrowProcess"/>
    <dgm:cxn modelId="{F2FEE520-0E7C-4167-B2BB-99606B486967}" type="presParOf" srcId="{9DC150E4-0269-47B0-903B-B5EC088F97B8}" destId="{74DD3B69-6E03-424E-A7E4-18DF9CC627D5}" srcOrd="0" destOrd="0" presId="urn:microsoft.com/office/officeart/2016/7/layout/VerticalDownArrowProcess"/>
    <dgm:cxn modelId="{6DF2187E-72D1-4591-9BAD-BCE430B5E2ED}" type="presParOf" srcId="{9DC150E4-0269-47B0-903B-B5EC088F97B8}" destId="{EAE9B813-2B2F-4D9A-8D1D-9486351F153A}" srcOrd="1" destOrd="0" presId="urn:microsoft.com/office/officeart/2016/7/layout/VerticalDownArrowProcess"/>
    <dgm:cxn modelId="{893EE3F9-8161-4FCB-8B16-DEDAED0AAD41}" type="presParOf" srcId="{04A69CE4-A0FC-4383-8031-A292A10DAA42}" destId="{A3D4A93E-7DD7-4BD1-8365-60B4ACEE39EE}" srcOrd="1" destOrd="0" presId="urn:microsoft.com/office/officeart/2016/7/layout/VerticalDownArrowProcess"/>
    <dgm:cxn modelId="{C95A0DA1-7CD9-4B12-AA49-B4E8CDA85731}" type="presParOf" srcId="{04A69CE4-A0FC-4383-8031-A292A10DAA42}" destId="{AFE1E0E5-C485-48B1-A2BC-9A6E4D64F98C}" srcOrd="2" destOrd="0" presId="urn:microsoft.com/office/officeart/2016/7/layout/VerticalDownArrowProcess"/>
    <dgm:cxn modelId="{6B964B91-D5E6-4F5A-828A-8FC156636DD1}" type="presParOf" srcId="{AFE1E0E5-C485-48B1-A2BC-9A6E4D64F98C}" destId="{20ADA9B0-A584-4849-944A-347A1AC506A7}" srcOrd="0" destOrd="0" presId="urn:microsoft.com/office/officeart/2016/7/layout/VerticalDownArrowProcess"/>
    <dgm:cxn modelId="{7F820AE4-1746-4036-A14E-9B66F579C869}" type="presParOf" srcId="{AFE1E0E5-C485-48B1-A2BC-9A6E4D64F98C}" destId="{BDE4B9F9-3D3F-479F-A26A-067604A879D6}" srcOrd="1" destOrd="0" presId="urn:microsoft.com/office/officeart/2016/7/layout/VerticalDownArrowProcess"/>
    <dgm:cxn modelId="{169CBC8D-54EA-418D-99ED-C62171FE73C2}" type="presParOf" srcId="{AFE1E0E5-C485-48B1-A2BC-9A6E4D64F98C}" destId="{429210C9-43F4-4742-9F42-7837190F95F3}" srcOrd="2" destOrd="0" presId="urn:microsoft.com/office/officeart/2016/7/layout/VerticalDownArrowProcess"/>
    <dgm:cxn modelId="{059348EA-273E-4E29-B125-275804A19E73}" type="presParOf" srcId="{04A69CE4-A0FC-4383-8031-A292A10DAA42}" destId="{46AA1C37-3D5A-4318-8464-166FA47DF269}" srcOrd="3" destOrd="0" presId="urn:microsoft.com/office/officeart/2016/7/layout/VerticalDownArrowProcess"/>
    <dgm:cxn modelId="{23F17BC4-6B34-445A-BD56-70CD2C027583}" type="presParOf" srcId="{04A69CE4-A0FC-4383-8031-A292A10DAA42}" destId="{C665B3A3-A267-4D16-AAFA-DD5E1CCD7433}" srcOrd="4" destOrd="0" presId="urn:microsoft.com/office/officeart/2016/7/layout/VerticalDownArrowProcess"/>
    <dgm:cxn modelId="{30F00B2B-20D4-4D93-B332-8941915A9F09}" type="presParOf" srcId="{C665B3A3-A267-4D16-AAFA-DD5E1CCD7433}" destId="{0CC79BC7-4379-47AB-8E8E-C2EE8C525BC0}" srcOrd="0" destOrd="0" presId="urn:microsoft.com/office/officeart/2016/7/layout/VerticalDownArrowProcess"/>
    <dgm:cxn modelId="{35CF7A88-3272-4478-BA1B-48CA8B24D633}" type="presParOf" srcId="{C665B3A3-A267-4D16-AAFA-DD5E1CCD7433}" destId="{6C2119B1-5D41-49C8-9BFE-A70B9EFCBC9D}" srcOrd="1" destOrd="0" presId="urn:microsoft.com/office/officeart/2016/7/layout/VerticalDownArrowProcess"/>
    <dgm:cxn modelId="{D0A183CE-C04E-406F-B2EE-FE69B11565EF}" type="presParOf" srcId="{C665B3A3-A267-4D16-AAFA-DD5E1CCD7433}" destId="{61370452-1023-4C0E-A915-E59B97841206}" srcOrd="2" destOrd="0" presId="urn:microsoft.com/office/officeart/2016/7/layout/VerticalDownArrowProcess"/>
    <dgm:cxn modelId="{6729FDD5-7649-439F-8D8A-833BBD400D17}" type="presParOf" srcId="{04A69CE4-A0FC-4383-8031-A292A10DAA42}" destId="{00AC1019-BB4D-4D5A-AF82-D03D10AD65E6}" srcOrd="5" destOrd="0" presId="urn:microsoft.com/office/officeart/2016/7/layout/VerticalDownArrowProcess"/>
    <dgm:cxn modelId="{F2188870-BA5B-4625-B201-0E25B3F30013}" type="presParOf" srcId="{04A69CE4-A0FC-4383-8031-A292A10DAA42}" destId="{E0384B14-B91C-40BA-B538-58E6A6196D7E}" srcOrd="6" destOrd="0" presId="urn:microsoft.com/office/officeart/2016/7/layout/VerticalDownArrowProcess"/>
    <dgm:cxn modelId="{64463386-77B9-4F5A-AB81-3104C4F13B74}" type="presParOf" srcId="{E0384B14-B91C-40BA-B538-58E6A6196D7E}" destId="{F30E0A22-E259-490D-BF40-E676853CA65B}" srcOrd="0" destOrd="0" presId="urn:microsoft.com/office/officeart/2016/7/layout/VerticalDownArrowProcess"/>
    <dgm:cxn modelId="{AD61221B-6B72-4586-89AA-793996BFC865}" type="presParOf" srcId="{E0384B14-B91C-40BA-B538-58E6A6196D7E}" destId="{6DEDDBA6-860D-413A-9FF6-59547B8018D1}" srcOrd="1" destOrd="0" presId="urn:microsoft.com/office/officeart/2016/7/layout/VerticalDownArrowProcess"/>
    <dgm:cxn modelId="{0E91F339-543A-485A-B864-870C44FA0672}" type="presParOf" srcId="{E0384B14-B91C-40BA-B538-58E6A6196D7E}" destId="{8D648AD7-041B-4D4E-9EF0-D14C7B64DF5F}" srcOrd="2" destOrd="0" presId="urn:microsoft.com/office/officeart/2016/7/layout/VerticalDownArrowProcess"/>
    <dgm:cxn modelId="{07F76B8A-27AF-478B-A87D-0CE8451F5B23}" type="presParOf" srcId="{04A69CE4-A0FC-4383-8031-A292A10DAA42}" destId="{D05B2D53-95D5-408C-9EA5-2A962E9A6220}" srcOrd="7" destOrd="0" presId="urn:microsoft.com/office/officeart/2016/7/layout/VerticalDownArrowProcess"/>
    <dgm:cxn modelId="{1A66DAF6-1AEE-4A0D-B8D7-96E8A3F4B059}" type="presParOf" srcId="{04A69CE4-A0FC-4383-8031-A292A10DAA42}" destId="{CF784817-0BE3-4021-86C6-75A3D5655AD3}" srcOrd="8" destOrd="0" presId="urn:microsoft.com/office/officeart/2016/7/layout/VerticalDownArrowProcess"/>
    <dgm:cxn modelId="{02346411-5E76-4CB7-BD00-8491F5EFFE55}" type="presParOf" srcId="{CF784817-0BE3-4021-86C6-75A3D5655AD3}" destId="{7543AB82-A1BB-4B39-8E61-07713604E6FE}" srcOrd="0" destOrd="0" presId="urn:microsoft.com/office/officeart/2016/7/layout/VerticalDownArrowProcess"/>
    <dgm:cxn modelId="{EAD7C076-C088-485A-A7F3-018A1398E59A}" type="presParOf" srcId="{CF784817-0BE3-4021-86C6-75A3D5655AD3}" destId="{F6562C41-6224-4896-95A3-CA09C175E280}" srcOrd="1" destOrd="0" presId="urn:microsoft.com/office/officeart/2016/7/layout/VerticalDownArrowProcess"/>
    <dgm:cxn modelId="{87F7BCB4-76E8-4FB2-AD14-5D97486770B7}" type="presParOf" srcId="{CF784817-0BE3-4021-86C6-75A3D5655AD3}" destId="{C02731AF-5D70-4228-B8BA-1F362C05AE13}" srcOrd="2" destOrd="0" presId="urn:microsoft.com/office/officeart/2016/7/layout/VerticalDown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70DEB1-9425-4CA9-B24D-0E297EB1A155}">
      <dsp:nvSpPr>
        <dsp:cNvPr id="0" name=""/>
        <dsp:cNvSpPr/>
      </dsp:nvSpPr>
      <dsp:spPr>
        <a:xfrm>
          <a:off x="891" y="10028"/>
          <a:ext cx="3609400" cy="433128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6529" tIns="0" rIns="356529" bIns="330200" numCol="1" spcCol="1270" anchor="t" anchorCtr="0">
          <a:noAutofit/>
        </a:bodyPr>
        <a:lstStyle/>
        <a:p>
          <a:pPr marL="0" lvl="0" indent="0" algn="l" defTabSz="1155700">
            <a:lnSpc>
              <a:spcPct val="90000"/>
            </a:lnSpc>
            <a:spcBef>
              <a:spcPct val="0"/>
            </a:spcBef>
            <a:spcAft>
              <a:spcPct val="35000"/>
            </a:spcAft>
            <a:buNone/>
            <a:defRPr cap="all"/>
          </a:pPr>
          <a:r>
            <a:rPr lang="en-US" sz="2600" kern="1200"/>
            <a:t>Work exclusively in higher education</a:t>
          </a:r>
        </a:p>
      </dsp:txBody>
      <dsp:txXfrm>
        <a:off x="891" y="1742540"/>
        <a:ext cx="3609400" cy="2598768"/>
      </dsp:txXfrm>
    </dsp:sp>
    <dsp:sp modelId="{CD6F5509-C092-4F19-BE1F-80C040E95EDA}">
      <dsp:nvSpPr>
        <dsp:cNvPr id="0" name=""/>
        <dsp:cNvSpPr/>
      </dsp:nvSpPr>
      <dsp:spPr>
        <a:xfrm>
          <a:off x="891" y="10028"/>
          <a:ext cx="3609400" cy="17325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56529" tIns="165100" rIns="356529"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891" y="10028"/>
        <a:ext cx="3609400" cy="1732512"/>
      </dsp:txXfrm>
    </dsp:sp>
    <dsp:sp modelId="{241F03CE-E3C4-4D78-8A75-0E161FB287F9}">
      <dsp:nvSpPr>
        <dsp:cNvPr id="0" name=""/>
        <dsp:cNvSpPr/>
      </dsp:nvSpPr>
      <dsp:spPr>
        <a:xfrm>
          <a:off x="3899043" y="10028"/>
          <a:ext cx="3609400" cy="433128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6529" tIns="0" rIns="356529" bIns="330200" numCol="1" spcCol="1270" anchor="t" anchorCtr="0">
          <a:noAutofit/>
        </a:bodyPr>
        <a:lstStyle/>
        <a:p>
          <a:pPr marL="0" lvl="0" indent="0" algn="l" defTabSz="1155700">
            <a:lnSpc>
              <a:spcPct val="90000"/>
            </a:lnSpc>
            <a:spcBef>
              <a:spcPct val="0"/>
            </a:spcBef>
            <a:spcAft>
              <a:spcPct val="35000"/>
            </a:spcAft>
            <a:buNone/>
            <a:defRPr cap="all"/>
          </a:pPr>
          <a:r>
            <a:rPr lang="en-US" sz="2600" kern="1200"/>
            <a:t>Partner with over 400 campuses </a:t>
          </a:r>
        </a:p>
      </dsp:txBody>
      <dsp:txXfrm>
        <a:off x="3899043" y="1742540"/>
        <a:ext cx="3609400" cy="2598768"/>
      </dsp:txXfrm>
    </dsp:sp>
    <dsp:sp modelId="{FA8A3411-A3F1-4533-8CD6-0A6FD39C3373}">
      <dsp:nvSpPr>
        <dsp:cNvPr id="0" name=""/>
        <dsp:cNvSpPr/>
      </dsp:nvSpPr>
      <dsp:spPr>
        <a:xfrm>
          <a:off x="3899043" y="10028"/>
          <a:ext cx="3609400" cy="17325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56529" tIns="165100" rIns="356529"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3899043" y="10028"/>
        <a:ext cx="3609400" cy="1732512"/>
      </dsp:txXfrm>
    </dsp:sp>
    <dsp:sp modelId="{2A989E8C-5F7D-467A-AE1A-C5E4A0ADD93C}">
      <dsp:nvSpPr>
        <dsp:cNvPr id="0" name=""/>
        <dsp:cNvSpPr/>
      </dsp:nvSpPr>
      <dsp:spPr>
        <a:xfrm>
          <a:off x="7797195" y="10028"/>
          <a:ext cx="3609400" cy="433128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6529" tIns="0" rIns="356529" bIns="330200" numCol="1" spcCol="1270" anchor="t" anchorCtr="0">
          <a:noAutofit/>
        </a:bodyPr>
        <a:lstStyle/>
        <a:p>
          <a:pPr marL="0" lvl="0" indent="0" algn="l" defTabSz="1155700">
            <a:lnSpc>
              <a:spcPct val="90000"/>
            </a:lnSpc>
            <a:spcBef>
              <a:spcPct val="0"/>
            </a:spcBef>
            <a:spcAft>
              <a:spcPct val="35000"/>
            </a:spcAft>
            <a:buNone/>
            <a:defRPr cap="all"/>
          </a:pPr>
          <a:r>
            <a:rPr lang="en-US" sz="2600" kern="1200"/>
            <a:t>Connectivity and Student Experience is our priority</a:t>
          </a:r>
        </a:p>
      </dsp:txBody>
      <dsp:txXfrm>
        <a:off x="7797195" y="1742540"/>
        <a:ext cx="3609400" cy="2598768"/>
      </dsp:txXfrm>
    </dsp:sp>
    <dsp:sp modelId="{EB02A9C3-60D9-42A3-919A-FD9261AF9BE8}">
      <dsp:nvSpPr>
        <dsp:cNvPr id="0" name=""/>
        <dsp:cNvSpPr/>
      </dsp:nvSpPr>
      <dsp:spPr>
        <a:xfrm>
          <a:off x="7797195" y="10028"/>
          <a:ext cx="3609400" cy="17325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56529" tIns="165100" rIns="356529"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7797195" y="10028"/>
        <a:ext cx="3609400" cy="17325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F617B9-7989-4E06-A097-DD781B6795B9}">
      <dsp:nvSpPr>
        <dsp:cNvPr id="0" name=""/>
        <dsp:cNvSpPr/>
      </dsp:nvSpPr>
      <dsp:spPr>
        <a:xfrm>
          <a:off x="0" y="0"/>
          <a:ext cx="3564839" cy="4351338"/>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7929" tIns="330200" rIns="277929" bIns="330200" numCol="1" spcCol="1270" anchor="t" anchorCtr="0">
          <a:noAutofit/>
        </a:bodyPr>
        <a:lstStyle/>
        <a:p>
          <a:pPr marL="0" lvl="0" indent="0" algn="l" defTabSz="1155700">
            <a:lnSpc>
              <a:spcPct val="90000"/>
            </a:lnSpc>
            <a:spcBef>
              <a:spcPct val="0"/>
            </a:spcBef>
            <a:spcAft>
              <a:spcPct val="35000"/>
            </a:spcAft>
            <a:buNone/>
          </a:pPr>
          <a:r>
            <a:rPr lang="en-US" sz="2600" kern="1200"/>
            <a:t>Get Connected</a:t>
          </a:r>
        </a:p>
      </dsp:txBody>
      <dsp:txXfrm>
        <a:off x="0" y="1653508"/>
        <a:ext cx="3564839" cy="2610802"/>
      </dsp:txXfrm>
    </dsp:sp>
    <dsp:sp modelId="{7B29D9B5-3BD8-4927-9BD5-92CE260FB751}">
      <dsp:nvSpPr>
        <dsp:cNvPr id="0" name=""/>
        <dsp:cNvSpPr/>
      </dsp:nvSpPr>
      <dsp:spPr>
        <a:xfrm>
          <a:off x="1129719" y="435133"/>
          <a:ext cx="1305401" cy="1305401"/>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320891" y="626305"/>
        <a:ext cx="923057" cy="923057"/>
      </dsp:txXfrm>
    </dsp:sp>
    <dsp:sp modelId="{13E41CBA-0073-4BD6-8084-32F5CE6DF243}">
      <dsp:nvSpPr>
        <dsp:cNvPr id="0" name=""/>
        <dsp:cNvSpPr/>
      </dsp:nvSpPr>
      <dsp:spPr>
        <a:xfrm>
          <a:off x="0" y="4351266"/>
          <a:ext cx="3564839" cy="72"/>
        </a:xfrm>
        <a:prstGeom prst="rect">
          <a:avLst/>
        </a:prstGeom>
        <a:solidFill>
          <a:schemeClr val="accent2">
            <a:hueOff val="-995722"/>
            <a:satOff val="10691"/>
            <a:lumOff val="2510"/>
            <a:alphaOff val="0"/>
          </a:schemeClr>
        </a:solidFill>
        <a:ln w="12700" cap="flat" cmpd="sng" algn="ctr">
          <a:solidFill>
            <a:schemeClr val="accent2">
              <a:hueOff val="-995722"/>
              <a:satOff val="10691"/>
              <a:lumOff val="251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ACB24C-E626-47D2-940F-29DC8767DFFF}">
      <dsp:nvSpPr>
        <dsp:cNvPr id="0" name=""/>
        <dsp:cNvSpPr/>
      </dsp:nvSpPr>
      <dsp:spPr>
        <a:xfrm>
          <a:off x="3921323" y="0"/>
          <a:ext cx="3564839" cy="4351338"/>
        </a:xfrm>
        <a:prstGeom prst="rect">
          <a:avLst/>
        </a:prstGeom>
        <a:solidFill>
          <a:schemeClr val="accent2">
            <a:tint val="40000"/>
            <a:alpha val="90000"/>
            <a:hueOff val="-2648177"/>
            <a:satOff val="36273"/>
            <a:lumOff val="2877"/>
            <a:alphaOff val="0"/>
          </a:schemeClr>
        </a:solidFill>
        <a:ln w="12700" cap="flat" cmpd="sng" algn="ctr">
          <a:solidFill>
            <a:schemeClr val="accent2">
              <a:tint val="40000"/>
              <a:alpha val="90000"/>
              <a:hueOff val="-2648177"/>
              <a:satOff val="36273"/>
              <a:lumOff val="28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7929" tIns="330200" rIns="277929" bIns="330200" numCol="1" spcCol="1270" anchor="t" anchorCtr="0">
          <a:noAutofit/>
        </a:bodyPr>
        <a:lstStyle/>
        <a:p>
          <a:pPr marL="0" lvl="0" indent="0" algn="l" defTabSz="1155700">
            <a:lnSpc>
              <a:spcPct val="90000"/>
            </a:lnSpc>
            <a:spcBef>
              <a:spcPct val="0"/>
            </a:spcBef>
            <a:spcAft>
              <a:spcPct val="35000"/>
            </a:spcAft>
            <a:buNone/>
          </a:pPr>
          <a:r>
            <a:rPr lang="en-US" sz="2600" kern="1200"/>
            <a:t>Manage Devices</a:t>
          </a:r>
        </a:p>
      </dsp:txBody>
      <dsp:txXfrm>
        <a:off x="3921323" y="1653508"/>
        <a:ext cx="3564839" cy="2610802"/>
      </dsp:txXfrm>
    </dsp:sp>
    <dsp:sp modelId="{8963437B-2933-4A21-A03B-9E62C085255B}">
      <dsp:nvSpPr>
        <dsp:cNvPr id="0" name=""/>
        <dsp:cNvSpPr/>
      </dsp:nvSpPr>
      <dsp:spPr>
        <a:xfrm>
          <a:off x="5051042" y="435133"/>
          <a:ext cx="1305401" cy="1305401"/>
        </a:xfrm>
        <a:prstGeom prst="ellipse">
          <a:avLst/>
        </a:prstGeom>
        <a:solidFill>
          <a:schemeClr val="accent2">
            <a:hueOff val="-1991445"/>
            <a:satOff val="21382"/>
            <a:lumOff val="5019"/>
            <a:alphaOff val="0"/>
          </a:schemeClr>
        </a:solidFill>
        <a:ln w="12700" cap="flat" cmpd="sng" algn="ctr">
          <a:solidFill>
            <a:schemeClr val="accent2">
              <a:hueOff val="-1991445"/>
              <a:satOff val="21382"/>
              <a:lumOff val="501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5242214" y="626305"/>
        <a:ext cx="923057" cy="923057"/>
      </dsp:txXfrm>
    </dsp:sp>
    <dsp:sp modelId="{0B48402B-E6CA-44A2-A1BA-1DC99A339FBF}">
      <dsp:nvSpPr>
        <dsp:cNvPr id="0" name=""/>
        <dsp:cNvSpPr/>
      </dsp:nvSpPr>
      <dsp:spPr>
        <a:xfrm>
          <a:off x="3921323" y="4351266"/>
          <a:ext cx="3564839" cy="72"/>
        </a:xfrm>
        <a:prstGeom prst="rect">
          <a:avLst/>
        </a:prstGeom>
        <a:solidFill>
          <a:schemeClr val="accent2">
            <a:hueOff val="-2987167"/>
            <a:satOff val="32072"/>
            <a:lumOff val="7529"/>
            <a:alphaOff val="0"/>
          </a:schemeClr>
        </a:solidFill>
        <a:ln w="12700" cap="flat" cmpd="sng" algn="ctr">
          <a:solidFill>
            <a:schemeClr val="accent2">
              <a:hueOff val="-2987167"/>
              <a:satOff val="32072"/>
              <a:lumOff val="752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BCFDC7-8982-41A2-92F7-E29E317F9F00}">
      <dsp:nvSpPr>
        <dsp:cNvPr id="0" name=""/>
        <dsp:cNvSpPr/>
      </dsp:nvSpPr>
      <dsp:spPr>
        <a:xfrm>
          <a:off x="7842647" y="0"/>
          <a:ext cx="3564839" cy="4351338"/>
        </a:xfrm>
        <a:prstGeom prst="rect">
          <a:avLst/>
        </a:prstGeom>
        <a:solidFill>
          <a:schemeClr val="accent2">
            <a:tint val="40000"/>
            <a:alpha val="90000"/>
            <a:hueOff val="-5296354"/>
            <a:satOff val="72545"/>
            <a:lumOff val="5753"/>
            <a:alphaOff val="0"/>
          </a:schemeClr>
        </a:solidFill>
        <a:ln w="12700" cap="flat" cmpd="sng" algn="ctr">
          <a:solidFill>
            <a:schemeClr val="accent2">
              <a:tint val="40000"/>
              <a:alpha val="90000"/>
              <a:hueOff val="-5296354"/>
              <a:satOff val="72545"/>
              <a:lumOff val="575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7929" tIns="330200" rIns="277929" bIns="330200" numCol="1" spcCol="1270" anchor="t" anchorCtr="0">
          <a:noAutofit/>
        </a:bodyPr>
        <a:lstStyle/>
        <a:p>
          <a:pPr marL="0" lvl="0" indent="0" algn="l" defTabSz="1155700">
            <a:lnSpc>
              <a:spcPct val="90000"/>
            </a:lnSpc>
            <a:spcBef>
              <a:spcPct val="0"/>
            </a:spcBef>
            <a:spcAft>
              <a:spcPct val="35000"/>
            </a:spcAft>
            <a:buNone/>
          </a:pPr>
          <a:r>
            <a:rPr lang="en-US" sz="2600" kern="1200"/>
            <a:t>Get Support</a:t>
          </a:r>
        </a:p>
      </dsp:txBody>
      <dsp:txXfrm>
        <a:off x="7842647" y="1653508"/>
        <a:ext cx="3564839" cy="2610802"/>
      </dsp:txXfrm>
    </dsp:sp>
    <dsp:sp modelId="{4B40E248-9FE8-42EF-A2B4-89B8F1054724}">
      <dsp:nvSpPr>
        <dsp:cNvPr id="0" name=""/>
        <dsp:cNvSpPr/>
      </dsp:nvSpPr>
      <dsp:spPr>
        <a:xfrm>
          <a:off x="8972366" y="435133"/>
          <a:ext cx="1305401" cy="1305401"/>
        </a:xfrm>
        <a:prstGeom prst="ellipse">
          <a:avLst/>
        </a:prstGeom>
        <a:solidFill>
          <a:schemeClr val="accent2">
            <a:hueOff val="-3982890"/>
            <a:satOff val="42763"/>
            <a:lumOff val="10038"/>
            <a:alphaOff val="0"/>
          </a:schemeClr>
        </a:solidFill>
        <a:ln w="12700" cap="flat" cmpd="sng" algn="ctr">
          <a:solidFill>
            <a:schemeClr val="accent2">
              <a:hueOff val="-3982890"/>
              <a:satOff val="42763"/>
              <a:lumOff val="1003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9163538" y="626305"/>
        <a:ext cx="923057" cy="923057"/>
      </dsp:txXfrm>
    </dsp:sp>
    <dsp:sp modelId="{B8D78738-91B8-4A46-8AAB-FEEF29A705DB}">
      <dsp:nvSpPr>
        <dsp:cNvPr id="0" name=""/>
        <dsp:cNvSpPr/>
      </dsp:nvSpPr>
      <dsp:spPr>
        <a:xfrm>
          <a:off x="7842647" y="4351266"/>
          <a:ext cx="3564839" cy="72"/>
        </a:xfrm>
        <a:prstGeom prst="rect">
          <a:avLst/>
        </a:prstGeom>
        <a:solidFill>
          <a:schemeClr val="accent2">
            <a:hueOff val="-4978612"/>
            <a:satOff val="53454"/>
            <a:lumOff val="12548"/>
            <a:alphaOff val="0"/>
          </a:schemeClr>
        </a:solidFill>
        <a:ln w="12700" cap="flat" cmpd="sng" algn="ctr">
          <a:solidFill>
            <a:schemeClr val="accent2">
              <a:hueOff val="-4978612"/>
              <a:satOff val="53454"/>
              <a:lumOff val="1254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DD3B69-6E03-424E-A7E4-18DF9CC627D5}">
      <dsp:nvSpPr>
        <dsp:cNvPr id="0" name=""/>
        <dsp:cNvSpPr/>
      </dsp:nvSpPr>
      <dsp:spPr>
        <a:xfrm>
          <a:off x="0" y="3672723"/>
          <a:ext cx="1864485" cy="60254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2602" tIns="149352" rIns="132602" bIns="149352" numCol="1" spcCol="1270" anchor="ctr" anchorCtr="0">
          <a:noAutofit/>
        </a:bodyPr>
        <a:lstStyle/>
        <a:p>
          <a:pPr marL="0" lvl="0" indent="0" algn="ctr" defTabSz="933450">
            <a:lnSpc>
              <a:spcPct val="90000"/>
            </a:lnSpc>
            <a:spcBef>
              <a:spcPct val="0"/>
            </a:spcBef>
            <a:spcAft>
              <a:spcPct val="35000"/>
            </a:spcAft>
            <a:buNone/>
          </a:pPr>
          <a:r>
            <a:rPr lang="en-US" sz="2100" kern="1200"/>
            <a:t>Connect</a:t>
          </a:r>
        </a:p>
      </dsp:txBody>
      <dsp:txXfrm>
        <a:off x="0" y="3672723"/>
        <a:ext cx="1864485" cy="602540"/>
      </dsp:txXfrm>
    </dsp:sp>
    <dsp:sp modelId="{EAE9B813-2B2F-4D9A-8D1D-9486351F153A}">
      <dsp:nvSpPr>
        <dsp:cNvPr id="0" name=""/>
        <dsp:cNvSpPr/>
      </dsp:nvSpPr>
      <dsp:spPr>
        <a:xfrm>
          <a:off x="1864485" y="3672723"/>
          <a:ext cx="5593457" cy="6025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462" tIns="165100" rIns="113462" bIns="165100" numCol="1" spcCol="1270" anchor="ctr" anchorCtr="0">
          <a:noAutofit/>
        </a:bodyPr>
        <a:lstStyle/>
        <a:p>
          <a:pPr marL="0" lvl="0" indent="0" algn="l" defTabSz="577850">
            <a:lnSpc>
              <a:spcPct val="90000"/>
            </a:lnSpc>
            <a:spcBef>
              <a:spcPct val="0"/>
            </a:spcBef>
            <a:spcAft>
              <a:spcPct val="35000"/>
            </a:spcAft>
            <a:buNone/>
          </a:pPr>
          <a:r>
            <a:rPr lang="en-US" sz="1300" kern="1200" dirty="0"/>
            <a:t>Connect your device to MyResNet-5G or MyResNet-2G with your password</a:t>
          </a:r>
        </a:p>
      </dsp:txBody>
      <dsp:txXfrm>
        <a:off x="1864485" y="3672723"/>
        <a:ext cx="5593457" cy="602540"/>
      </dsp:txXfrm>
    </dsp:sp>
    <dsp:sp modelId="{BDE4B9F9-3D3F-479F-A26A-067604A879D6}">
      <dsp:nvSpPr>
        <dsp:cNvPr id="0" name=""/>
        <dsp:cNvSpPr/>
      </dsp:nvSpPr>
      <dsp:spPr>
        <a:xfrm rot="10800000">
          <a:off x="0" y="2755053"/>
          <a:ext cx="1864485" cy="926707"/>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2602" tIns="149352" rIns="132602" bIns="149352" numCol="1" spcCol="1270" anchor="ctr" anchorCtr="0">
          <a:noAutofit/>
        </a:bodyPr>
        <a:lstStyle/>
        <a:p>
          <a:pPr marL="0" lvl="0" indent="0" algn="ctr" defTabSz="933450">
            <a:lnSpc>
              <a:spcPct val="90000"/>
            </a:lnSpc>
            <a:spcBef>
              <a:spcPct val="0"/>
            </a:spcBef>
            <a:spcAft>
              <a:spcPct val="35000"/>
            </a:spcAft>
            <a:buNone/>
          </a:pPr>
          <a:r>
            <a:rPr lang="en-US" sz="2100" kern="1200"/>
            <a:t>Enter</a:t>
          </a:r>
        </a:p>
      </dsp:txBody>
      <dsp:txXfrm rot="-10800000">
        <a:off x="0" y="2755053"/>
        <a:ext cx="1864485" cy="602360"/>
      </dsp:txXfrm>
    </dsp:sp>
    <dsp:sp modelId="{429210C9-43F4-4742-9F42-7837190F95F3}">
      <dsp:nvSpPr>
        <dsp:cNvPr id="0" name=""/>
        <dsp:cNvSpPr/>
      </dsp:nvSpPr>
      <dsp:spPr>
        <a:xfrm>
          <a:off x="1864485" y="2755053"/>
          <a:ext cx="5593457" cy="6023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462" tIns="165100" rIns="113462" bIns="165100" numCol="1" spcCol="1270" anchor="ctr" anchorCtr="0">
          <a:noAutofit/>
        </a:bodyPr>
        <a:lstStyle/>
        <a:p>
          <a:pPr marL="0" lvl="0" indent="0" algn="l" defTabSz="577850">
            <a:lnSpc>
              <a:spcPct val="90000"/>
            </a:lnSpc>
            <a:spcBef>
              <a:spcPct val="0"/>
            </a:spcBef>
            <a:spcAft>
              <a:spcPct val="35000"/>
            </a:spcAft>
            <a:buNone/>
          </a:pPr>
          <a:r>
            <a:rPr lang="en-US" sz="1300" kern="1200"/>
            <a:t>Enter the MAC address or Wi-Fi address of the device and select “Add”</a:t>
          </a:r>
        </a:p>
      </dsp:txBody>
      <dsp:txXfrm>
        <a:off x="1864485" y="2755053"/>
        <a:ext cx="5593457" cy="602360"/>
      </dsp:txXfrm>
    </dsp:sp>
    <dsp:sp modelId="{6C2119B1-5D41-49C8-9BFE-A70B9EFCBC9D}">
      <dsp:nvSpPr>
        <dsp:cNvPr id="0" name=""/>
        <dsp:cNvSpPr/>
      </dsp:nvSpPr>
      <dsp:spPr>
        <a:xfrm rot="10800000">
          <a:off x="0" y="1837384"/>
          <a:ext cx="1864485" cy="926707"/>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2602" tIns="149352" rIns="132602" bIns="149352" numCol="1" spcCol="1270" anchor="ctr" anchorCtr="0">
          <a:noAutofit/>
        </a:bodyPr>
        <a:lstStyle/>
        <a:p>
          <a:pPr marL="0" lvl="0" indent="0" algn="ctr" defTabSz="933450">
            <a:lnSpc>
              <a:spcPct val="90000"/>
            </a:lnSpc>
            <a:spcBef>
              <a:spcPct val="0"/>
            </a:spcBef>
            <a:spcAft>
              <a:spcPct val="35000"/>
            </a:spcAft>
            <a:buNone/>
          </a:pPr>
          <a:r>
            <a:rPr lang="en-US" sz="2100" kern="1200"/>
            <a:t>Log</a:t>
          </a:r>
        </a:p>
      </dsp:txBody>
      <dsp:txXfrm rot="-10800000">
        <a:off x="0" y="1837384"/>
        <a:ext cx="1864485" cy="602360"/>
      </dsp:txXfrm>
    </dsp:sp>
    <dsp:sp modelId="{61370452-1023-4C0E-A915-E59B97841206}">
      <dsp:nvSpPr>
        <dsp:cNvPr id="0" name=""/>
        <dsp:cNvSpPr/>
      </dsp:nvSpPr>
      <dsp:spPr>
        <a:xfrm>
          <a:off x="1864485" y="1837384"/>
          <a:ext cx="5593457" cy="6023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462" tIns="165100" rIns="113462" bIns="165100" numCol="1" spcCol="1270" anchor="ctr" anchorCtr="0">
          <a:noAutofit/>
        </a:bodyPr>
        <a:lstStyle/>
        <a:p>
          <a:pPr marL="0" lvl="0" indent="0" algn="l" defTabSz="577850">
            <a:lnSpc>
              <a:spcPct val="90000"/>
            </a:lnSpc>
            <a:spcBef>
              <a:spcPct val="0"/>
            </a:spcBef>
            <a:spcAft>
              <a:spcPct val="35000"/>
            </a:spcAft>
            <a:buNone/>
          </a:pPr>
          <a:r>
            <a:rPr lang="en-US" sz="1300" kern="1200"/>
            <a:t>Log into your account and select “devices”</a:t>
          </a:r>
        </a:p>
      </dsp:txBody>
      <dsp:txXfrm>
        <a:off x="1864485" y="1837384"/>
        <a:ext cx="5593457" cy="602360"/>
      </dsp:txXfrm>
    </dsp:sp>
    <dsp:sp modelId="{6DEDDBA6-860D-413A-9FF6-59547B8018D1}">
      <dsp:nvSpPr>
        <dsp:cNvPr id="0" name=""/>
        <dsp:cNvSpPr/>
      </dsp:nvSpPr>
      <dsp:spPr>
        <a:xfrm rot="10800000">
          <a:off x="0" y="919714"/>
          <a:ext cx="1864485" cy="926707"/>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2602" tIns="149352" rIns="132602" bIns="149352" numCol="1" spcCol="1270" anchor="ctr" anchorCtr="0">
          <a:noAutofit/>
        </a:bodyPr>
        <a:lstStyle/>
        <a:p>
          <a:pPr marL="0" lvl="0" indent="0" algn="ctr" defTabSz="933450">
            <a:lnSpc>
              <a:spcPct val="90000"/>
            </a:lnSpc>
            <a:spcBef>
              <a:spcPct val="0"/>
            </a:spcBef>
            <a:spcAft>
              <a:spcPct val="35000"/>
            </a:spcAft>
            <a:buNone/>
          </a:pPr>
          <a:r>
            <a:rPr lang="en-US" sz="2100" kern="1200"/>
            <a:t>Open</a:t>
          </a:r>
        </a:p>
      </dsp:txBody>
      <dsp:txXfrm rot="-10800000">
        <a:off x="0" y="919714"/>
        <a:ext cx="1864485" cy="602360"/>
      </dsp:txXfrm>
    </dsp:sp>
    <dsp:sp modelId="{8D648AD7-041B-4D4E-9EF0-D14C7B64DF5F}">
      <dsp:nvSpPr>
        <dsp:cNvPr id="0" name=""/>
        <dsp:cNvSpPr/>
      </dsp:nvSpPr>
      <dsp:spPr>
        <a:xfrm>
          <a:off x="1864485" y="919714"/>
          <a:ext cx="5593457" cy="6023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462" tIns="165100" rIns="113462" bIns="165100" numCol="1" spcCol="1270" anchor="ctr" anchorCtr="0">
          <a:noAutofit/>
        </a:bodyPr>
        <a:lstStyle/>
        <a:p>
          <a:pPr marL="0" lvl="0" indent="0" algn="l" defTabSz="577850">
            <a:lnSpc>
              <a:spcPct val="90000"/>
            </a:lnSpc>
            <a:spcBef>
              <a:spcPct val="0"/>
            </a:spcBef>
            <a:spcAft>
              <a:spcPct val="35000"/>
            </a:spcAft>
            <a:buNone/>
          </a:pPr>
          <a:r>
            <a:rPr lang="en-US" sz="1300" kern="1200"/>
            <a:t>Open a web browser and go to myresnet.com</a:t>
          </a:r>
        </a:p>
      </dsp:txBody>
      <dsp:txXfrm>
        <a:off x="1864485" y="919714"/>
        <a:ext cx="5593457" cy="602360"/>
      </dsp:txXfrm>
    </dsp:sp>
    <dsp:sp modelId="{F6562C41-6224-4896-95A3-CA09C175E280}">
      <dsp:nvSpPr>
        <dsp:cNvPr id="0" name=""/>
        <dsp:cNvSpPr/>
      </dsp:nvSpPr>
      <dsp:spPr>
        <a:xfrm rot="10800000">
          <a:off x="0" y="2044"/>
          <a:ext cx="1864485" cy="926707"/>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2602" tIns="149352" rIns="132602" bIns="149352" numCol="1" spcCol="1270" anchor="ctr" anchorCtr="0">
          <a:noAutofit/>
        </a:bodyPr>
        <a:lstStyle/>
        <a:p>
          <a:pPr marL="0" lvl="0" indent="0" algn="ctr" defTabSz="933450">
            <a:lnSpc>
              <a:spcPct val="90000"/>
            </a:lnSpc>
            <a:spcBef>
              <a:spcPct val="0"/>
            </a:spcBef>
            <a:spcAft>
              <a:spcPct val="35000"/>
            </a:spcAft>
            <a:buNone/>
          </a:pPr>
          <a:r>
            <a:rPr lang="en-US" sz="2100" kern="1200"/>
            <a:t>Connect</a:t>
          </a:r>
        </a:p>
      </dsp:txBody>
      <dsp:txXfrm rot="-10800000">
        <a:off x="0" y="2044"/>
        <a:ext cx="1864485" cy="602360"/>
      </dsp:txXfrm>
    </dsp:sp>
    <dsp:sp modelId="{C02731AF-5D70-4228-B8BA-1F362C05AE13}">
      <dsp:nvSpPr>
        <dsp:cNvPr id="0" name=""/>
        <dsp:cNvSpPr/>
      </dsp:nvSpPr>
      <dsp:spPr>
        <a:xfrm>
          <a:off x="1844908" y="4562"/>
          <a:ext cx="5593457" cy="6023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462" tIns="165100" rIns="113462" bIns="165100" numCol="1" spcCol="1270" anchor="ctr" anchorCtr="0">
          <a:noAutofit/>
        </a:bodyPr>
        <a:lstStyle/>
        <a:p>
          <a:pPr marL="0" lvl="0" indent="0" algn="l" defTabSz="577850">
            <a:lnSpc>
              <a:spcPct val="90000"/>
            </a:lnSpc>
            <a:spcBef>
              <a:spcPct val="0"/>
            </a:spcBef>
            <a:spcAft>
              <a:spcPct val="35000"/>
            </a:spcAft>
            <a:buNone/>
          </a:pPr>
          <a:r>
            <a:rPr lang="en-US" sz="1300" kern="1200"/>
            <a:t>Connect to MyResNet-5G or MyResNet-2G</a:t>
          </a:r>
        </a:p>
      </dsp:txBody>
      <dsp:txXfrm>
        <a:off x="1844908" y="4562"/>
        <a:ext cx="5593457" cy="602360"/>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530DE3-84E1-4663-A4B4-8B85C4EF5870}" type="datetimeFigureOut">
              <a:rPr lang="en-US" smtClean="0"/>
              <a:t>8/10/2021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895B4C-AED0-4E0B-8572-BD14B5444961}" type="slidenum">
              <a:rPr lang="en-US" smtClean="0"/>
              <a:t>‹#›</a:t>
            </a:fld>
            <a:endParaRPr lang="en-US"/>
          </a:p>
        </p:txBody>
      </p:sp>
    </p:spTree>
    <p:extLst>
      <p:ext uri="{BB962C8B-B14F-4D97-AF65-F5344CB8AC3E}">
        <p14:creationId xmlns:p14="http://schemas.microsoft.com/office/powerpoint/2010/main" val="3650311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791EB3-8A55-406D-AC67-11408405D2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2184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a:latin typeface="Microsoft JhengHei UI" panose="020B0604030504040204" pitchFamily="34" charset="-120"/>
                <a:ea typeface="Microsoft JhengHei UI" panose="020B0604030504040204" pitchFamily="34" charset="-120"/>
              </a:rPr>
              <a:t>Points to Cover:</a:t>
            </a:r>
          </a:p>
          <a:p>
            <a:pPr eaLnBrk="1" fontAlgn="auto" hangingPunct="1">
              <a:spcBef>
                <a:spcPts val="0"/>
              </a:spcBef>
              <a:spcAft>
                <a:spcPts val="0"/>
              </a:spcAft>
              <a:defRPr/>
            </a:pPr>
            <a:r>
              <a:rPr lang="en-US">
                <a:latin typeface="Microsoft JhengHei UI" panose="020B0604030504040204" pitchFamily="34" charset="-120"/>
                <a:ea typeface="Microsoft JhengHei UI" panose="020B0604030504040204" pitchFamily="34" charset="-120"/>
              </a:rPr>
              <a:t>Share</a:t>
            </a:r>
            <a:r>
              <a:rPr lang="en-US" baseline="0">
                <a:latin typeface="Microsoft JhengHei UI" panose="020B0604030504040204" pitchFamily="34" charset="-120"/>
                <a:ea typeface="Microsoft JhengHei UI" panose="020B0604030504040204" pitchFamily="34" charset="-120"/>
              </a:rPr>
              <a:t> context of why Apogee is here in ways that resonate for the Housing and that they care about the student experience and listen to feedback</a:t>
            </a:r>
          </a:p>
          <a:p>
            <a:pPr eaLnBrk="1" fontAlgn="auto" hangingPunct="1">
              <a:spcBef>
                <a:spcPts val="0"/>
              </a:spcBef>
              <a:spcAft>
                <a:spcPts val="0"/>
              </a:spcAft>
              <a:defRPr/>
            </a:pPr>
            <a:endParaRPr lang="en-US">
              <a:latin typeface="Microsoft JhengHei UI" panose="020B0604030504040204" pitchFamily="34" charset="-120"/>
              <a:ea typeface="Microsoft JhengHei UI" panose="020B0604030504040204" pitchFamily="34" charset="-120"/>
            </a:endParaRPr>
          </a:p>
          <a:p>
            <a:pPr marL="342900" indent="-342900" eaLnBrk="1" fontAlgn="auto" hangingPunct="1">
              <a:spcBef>
                <a:spcPts val="0"/>
              </a:spcBef>
              <a:spcAft>
                <a:spcPts val="0"/>
              </a:spcAft>
              <a:buFont typeface="Arial" panose="020B0604020202020204" pitchFamily="34" charset="0"/>
              <a:buChar char="•"/>
              <a:defRPr/>
            </a:pPr>
            <a:r>
              <a:rPr lang="en-US">
                <a:latin typeface="Microsoft JhengHei UI" panose="020B0604030504040204" pitchFamily="34" charset="-120"/>
                <a:ea typeface="Microsoft JhengHei UI" panose="020B0604030504040204" pitchFamily="34" charset="-120"/>
              </a:rPr>
              <a:t># of devices</a:t>
            </a:r>
            <a:r>
              <a:rPr lang="en-US" baseline="0">
                <a:latin typeface="Microsoft JhengHei UI" panose="020B0604030504040204" pitchFamily="34" charset="-120"/>
                <a:ea typeface="Microsoft JhengHei UI" panose="020B0604030504040204" pitchFamily="34" charset="-120"/>
              </a:rPr>
              <a:t> that are being brought to campus continues to increase each year; the overall Wi-Fi needs have shifted </a:t>
            </a:r>
          </a:p>
          <a:p>
            <a:pPr marL="342900" indent="-342900" eaLnBrk="1" fontAlgn="auto" hangingPunct="1">
              <a:spcBef>
                <a:spcPts val="0"/>
              </a:spcBef>
              <a:spcAft>
                <a:spcPts val="0"/>
              </a:spcAft>
              <a:buFont typeface="Arial" panose="020B0604020202020204" pitchFamily="34" charset="0"/>
              <a:buChar char="•"/>
              <a:defRPr/>
            </a:pPr>
            <a:r>
              <a:rPr lang="en-US">
                <a:latin typeface="Microsoft JhengHei UI" panose="020B0604030504040204" pitchFamily="34" charset="-120"/>
                <a:ea typeface="Microsoft JhengHei UI" panose="020B0604030504040204" pitchFamily="34" charset="-120"/>
              </a:rPr>
              <a:t>You all know this better than anyone;</a:t>
            </a:r>
            <a:r>
              <a:rPr lang="en-US" baseline="0">
                <a:latin typeface="Microsoft JhengHei UI" panose="020B0604030504040204" pitchFamily="34" charset="-120"/>
                <a:ea typeface="Microsoft JhengHei UI" panose="020B0604030504040204" pitchFamily="34" charset="-120"/>
              </a:rPr>
              <a:t> </a:t>
            </a:r>
            <a:r>
              <a:rPr lang="en-US">
                <a:latin typeface="Microsoft JhengHei UI" panose="020B0604030504040204" pitchFamily="34" charset="-120"/>
                <a:ea typeface="Microsoft JhengHei UI" panose="020B0604030504040204" pitchFamily="34" charset="-120"/>
              </a:rPr>
              <a:t>today’s student is streaming video,</a:t>
            </a:r>
            <a:r>
              <a:rPr lang="en-US" baseline="0">
                <a:latin typeface="Microsoft JhengHei UI" panose="020B0604030504040204" pitchFamily="34" charset="-120"/>
                <a:ea typeface="Microsoft JhengHei UI" panose="020B0604030504040204" pitchFamily="34" charset="-120"/>
              </a:rPr>
              <a:t> doing homework online, watching and posting videos, </a:t>
            </a:r>
            <a:r>
              <a:rPr lang="en-US" baseline="0" err="1">
                <a:latin typeface="Microsoft JhengHei UI" panose="020B0604030504040204" pitchFamily="34" charset="-120"/>
                <a:ea typeface="Microsoft JhengHei UI" panose="020B0604030504040204" pitchFamily="34" charset="-120"/>
              </a:rPr>
              <a:t>etc</a:t>
            </a:r>
            <a:r>
              <a:rPr lang="en-US" baseline="0">
                <a:latin typeface="Microsoft JhengHei UI" panose="020B0604030504040204" pitchFamily="34" charset="-120"/>
                <a:ea typeface="Microsoft JhengHei UI" panose="020B0604030504040204" pitchFamily="34" charset="-120"/>
              </a:rPr>
              <a:t>; </a:t>
            </a:r>
          </a:p>
          <a:p>
            <a:pPr marL="342900" indent="-342900">
              <a:buFont typeface="Arial" panose="020B0604020202020204" pitchFamily="34" charset="0"/>
              <a:buChar char="•"/>
            </a:pPr>
            <a:r>
              <a:rPr lang="en-US"/>
              <a:t>Being a higher</a:t>
            </a:r>
            <a:r>
              <a:rPr lang="en-US" baseline="0"/>
              <a:t> education and student experience focused company, we see ourselves as an extension of the University… With the Housing/Res Life team- it means we help create an at home experience in terms of the internet service and support. As an extension of campus IT, it means we are delivering top notch equipment and service to support the student residents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791EB3-8A55-406D-AC67-11408405D2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972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a:latin typeface="Microsoft JhengHei UI" panose="020B0604030504040204" pitchFamily="34" charset="-120"/>
                <a:ea typeface="Microsoft JhengHei UI" panose="020B0604030504040204" pitchFamily="34" charset="-120"/>
              </a:rPr>
              <a:t>Points to Cover:</a:t>
            </a:r>
          </a:p>
          <a:p>
            <a:pPr eaLnBrk="1" fontAlgn="auto" hangingPunct="1">
              <a:spcBef>
                <a:spcPts val="0"/>
              </a:spcBef>
              <a:spcAft>
                <a:spcPts val="0"/>
              </a:spcAft>
              <a:defRPr/>
            </a:pPr>
            <a:r>
              <a:rPr lang="en-US">
                <a:latin typeface="Microsoft JhengHei UI" panose="020B0604030504040204" pitchFamily="34" charset="-120"/>
                <a:ea typeface="Microsoft JhengHei UI" panose="020B0604030504040204" pitchFamily="34" charset="-120"/>
              </a:rPr>
              <a:t>Share</a:t>
            </a:r>
            <a:r>
              <a:rPr lang="en-US" baseline="0">
                <a:latin typeface="Microsoft JhengHei UI" panose="020B0604030504040204" pitchFamily="34" charset="-120"/>
                <a:ea typeface="Microsoft JhengHei UI" panose="020B0604030504040204" pitchFamily="34" charset="-120"/>
              </a:rPr>
              <a:t> context of why Apogee is here in ways that resonate for the Housing and that they care about the student experience and listen to feedback</a:t>
            </a:r>
          </a:p>
          <a:p>
            <a:pPr eaLnBrk="1" fontAlgn="auto" hangingPunct="1">
              <a:spcBef>
                <a:spcPts val="0"/>
              </a:spcBef>
              <a:spcAft>
                <a:spcPts val="0"/>
              </a:spcAft>
              <a:defRPr/>
            </a:pPr>
            <a:endParaRPr lang="en-US">
              <a:latin typeface="Microsoft JhengHei UI" panose="020B0604030504040204" pitchFamily="34" charset="-120"/>
              <a:ea typeface="Microsoft JhengHei UI" panose="020B0604030504040204" pitchFamily="34" charset="-120"/>
            </a:endParaRPr>
          </a:p>
          <a:p>
            <a:pPr marL="342900" indent="-342900" eaLnBrk="1" fontAlgn="auto" hangingPunct="1">
              <a:spcBef>
                <a:spcPts val="0"/>
              </a:spcBef>
              <a:spcAft>
                <a:spcPts val="0"/>
              </a:spcAft>
              <a:buFont typeface="Arial" panose="020B0604020202020204" pitchFamily="34" charset="0"/>
              <a:buChar char="•"/>
              <a:defRPr/>
            </a:pPr>
            <a:r>
              <a:rPr lang="en-US">
                <a:latin typeface="Microsoft JhengHei UI" panose="020B0604030504040204" pitchFamily="34" charset="-120"/>
                <a:ea typeface="Microsoft JhengHei UI" panose="020B0604030504040204" pitchFamily="34" charset="-120"/>
              </a:rPr>
              <a:t># of devices</a:t>
            </a:r>
            <a:r>
              <a:rPr lang="en-US" baseline="0">
                <a:latin typeface="Microsoft JhengHei UI" panose="020B0604030504040204" pitchFamily="34" charset="-120"/>
                <a:ea typeface="Microsoft JhengHei UI" panose="020B0604030504040204" pitchFamily="34" charset="-120"/>
              </a:rPr>
              <a:t> that are being brought to campus continues to increase each year; the overall Wi-Fi needs have shifted </a:t>
            </a:r>
          </a:p>
          <a:p>
            <a:pPr marL="342900" indent="-342900" eaLnBrk="1" fontAlgn="auto" hangingPunct="1">
              <a:spcBef>
                <a:spcPts val="0"/>
              </a:spcBef>
              <a:spcAft>
                <a:spcPts val="0"/>
              </a:spcAft>
              <a:buFont typeface="Arial" panose="020B0604020202020204" pitchFamily="34" charset="0"/>
              <a:buChar char="•"/>
              <a:defRPr/>
            </a:pPr>
            <a:r>
              <a:rPr lang="en-US">
                <a:latin typeface="Microsoft JhengHei UI" panose="020B0604030504040204" pitchFamily="34" charset="-120"/>
                <a:ea typeface="Microsoft JhengHei UI" panose="020B0604030504040204" pitchFamily="34" charset="-120"/>
              </a:rPr>
              <a:t>You all know this better than anyone;</a:t>
            </a:r>
            <a:r>
              <a:rPr lang="en-US" baseline="0">
                <a:latin typeface="Microsoft JhengHei UI" panose="020B0604030504040204" pitchFamily="34" charset="-120"/>
                <a:ea typeface="Microsoft JhengHei UI" panose="020B0604030504040204" pitchFamily="34" charset="-120"/>
              </a:rPr>
              <a:t> </a:t>
            </a:r>
            <a:r>
              <a:rPr lang="en-US">
                <a:latin typeface="Microsoft JhengHei UI" panose="020B0604030504040204" pitchFamily="34" charset="-120"/>
                <a:ea typeface="Microsoft JhengHei UI" panose="020B0604030504040204" pitchFamily="34" charset="-120"/>
              </a:rPr>
              <a:t>today’s student is streaming video,</a:t>
            </a:r>
            <a:r>
              <a:rPr lang="en-US" baseline="0">
                <a:latin typeface="Microsoft JhengHei UI" panose="020B0604030504040204" pitchFamily="34" charset="-120"/>
                <a:ea typeface="Microsoft JhengHei UI" panose="020B0604030504040204" pitchFamily="34" charset="-120"/>
              </a:rPr>
              <a:t> doing homework online, watching and posting videos, </a:t>
            </a:r>
            <a:r>
              <a:rPr lang="en-US" baseline="0" err="1">
                <a:latin typeface="Microsoft JhengHei UI" panose="020B0604030504040204" pitchFamily="34" charset="-120"/>
                <a:ea typeface="Microsoft JhengHei UI" panose="020B0604030504040204" pitchFamily="34" charset="-120"/>
              </a:rPr>
              <a:t>etc</a:t>
            </a:r>
            <a:r>
              <a:rPr lang="en-US" baseline="0">
                <a:latin typeface="Microsoft JhengHei UI" panose="020B0604030504040204" pitchFamily="34" charset="-120"/>
                <a:ea typeface="Microsoft JhengHei UI" panose="020B0604030504040204" pitchFamily="34" charset="-120"/>
              </a:rPr>
              <a:t>; </a:t>
            </a:r>
          </a:p>
          <a:p>
            <a:pPr marL="342900" indent="-342900">
              <a:buFont typeface="Arial" panose="020B0604020202020204" pitchFamily="34" charset="0"/>
              <a:buChar char="•"/>
            </a:pPr>
            <a:r>
              <a:rPr lang="en-US"/>
              <a:t>Being a higher</a:t>
            </a:r>
            <a:r>
              <a:rPr lang="en-US" baseline="0"/>
              <a:t> education and student experience focused company, we see ourselves as an extension of the University… With the Housing/Res Life team- it means we help create an at home experience in terms of the internet service and support. As an extension of campus IT, it means we are delivering top notch equipment and service to support the student residents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791EB3-8A55-406D-AC67-11408405D2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1292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791EB3-8A55-406D-AC67-11408405D2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59012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AC4B7-407F-4320-AF11-F50974E59275}"/>
              </a:ext>
            </a:extLst>
          </p:cNvPr>
          <p:cNvSpPr>
            <a:spLocks noGrp="1"/>
          </p:cNvSpPr>
          <p:nvPr>
            <p:ph type="ctrTitle"/>
          </p:nvPr>
        </p:nvSpPr>
        <p:spPr>
          <a:xfrm>
            <a:off x="1524000" y="2302489"/>
            <a:ext cx="9144000" cy="2387600"/>
          </a:xfrm>
          <a:noFill/>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2DDBD2-A387-4211-A21E-6DA386EECD63}"/>
              </a:ext>
            </a:extLst>
          </p:cNvPr>
          <p:cNvSpPr>
            <a:spLocks noGrp="1"/>
          </p:cNvSpPr>
          <p:nvPr>
            <p:ph type="subTitle" idx="1"/>
          </p:nvPr>
        </p:nvSpPr>
        <p:spPr>
          <a:xfrm>
            <a:off x="1524000" y="4822092"/>
            <a:ext cx="9144000" cy="145741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448568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436E8-179B-4EC3-8143-4777071391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0ED9A68-CC3C-475C-BDB9-62DEA54AF86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DEDF72-E55C-4439-9648-AB0074219726}"/>
              </a:ext>
            </a:extLst>
          </p:cNvPr>
          <p:cNvSpPr>
            <a:spLocks noGrp="1"/>
          </p:cNvSpPr>
          <p:nvPr>
            <p:ph type="dt" sz="half" idx="10"/>
          </p:nvPr>
        </p:nvSpPr>
        <p:spPr>
          <a:xfrm>
            <a:off x="838200" y="6356350"/>
            <a:ext cx="2743200" cy="365125"/>
          </a:xfrm>
          <a:prstGeom prst="rect">
            <a:avLst/>
          </a:prstGeom>
        </p:spPr>
        <p:txBody>
          <a:bodyPr/>
          <a:lstStyle/>
          <a:p>
            <a:fld id="{3E81B832-3CB0-4049-A3A1-87A7411DA6C5}" type="datetimeFigureOut">
              <a:rPr lang="en-US" smtClean="0"/>
              <a:t>8/10/2021</a:t>
            </a:fld>
            <a:endParaRPr lang="en-US"/>
          </a:p>
        </p:txBody>
      </p:sp>
      <p:sp>
        <p:nvSpPr>
          <p:cNvPr id="5" name="Footer Placeholder 4">
            <a:extLst>
              <a:ext uri="{FF2B5EF4-FFF2-40B4-BE49-F238E27FC236}">
                <a16:creationId xmlns:a16="http://schemas.microsoft.com/office/drawing/2014/main" id="{0E2325E6-7921-441B-A1DA-2F8B1270279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14C758B-D248-4DC6-99E2-26DA165B5E47}"/>
              </a:ext>
            </a:extLst>
          </p:cNvPr>
          <p:cNvSpPr>
            <a:spLocks noGrp="1"/>
          </p:cNvSpPr>
          <p:nvPr>
            <p:ph type="sldNum" sz="quarter" idx="12"/>
          </p:nvPr>
        </p:nvSpPr>
        <p:spPr>
          <a:xfrm>
            <a:off x="8610600" y="6356350"/>
            <a:ext cx="2743200" cy="365125"/>
          </a:xfrm>
          <a:prstGeom prst="rect">
            <a:avLst/>
          </a:prstGeom>
        </p:spPr>
        <p:txBody>
          <a:bodyPr/>
          <a:lstStyle/>
          <a:p>
            <a:fld id="{7606922F-6EE4-4E8D-BFDE-C1DE06FF1D25}" type="slidenum">
              <a:rPr lang="en-US" smtClean="0"/>
              <a:t>‹#›</a:t>
            </a:fld>
            <a:endParaRPr lang="en-US"/>
          </a:p>
        </p:txBody>
      </p:sp>
    </p:spTree>
    <p:extLst>
      <p:ext uri="{BB962C8B-B14F-4D97-AF65-F5344CB8AC3E}">
        <p14:creationId xmlns:p14="http://schemas.microsoft.com/office/powerpoint/2010/main" val="1003699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C77C68-78E5-48D7-87C5-C9655AF7A5E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5CCD5F9-13BF-44B0-B29B-CE7FB9EEA5F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345919-1C0E-41BC-B520-B001E8148CAB}"/>
              </a:ext>
            </a:extLst>
          </p:cNvPr>
          <p:cNvSpPr>
            <a:spLocks noGrp="1"/>
          </p:cNvSpPr>
          <p:nvPr>
            <p:ph type="dt" sz="half" idx="10"/>
          </p:nvPr>
        </p:nvSpPr>
        <p:spPr>
          <a:xfrm>
            <a:off x="838200" y="6356350"/>
            <a:ext cx="2743200" cy="365125"/>
          </a:xfrm>
          <a:prstGeom prst="rect">
            <a:avLst/>
          </a:prstGeom>
        </p:spPr>
        <p:txBody>
          <a:bodyPr/>
          <a:lstStyle/>
          <a:p>
            <a:fld id="{3E81B832-3CB0-4049-A3A1-87A7411DA6C5}" type="datetimeFigureOut">
              <a:rPr lang="en-US" smtClean="0"/>
              <a:t>8/10/2021</a:t>
            </a:fld>
            <a:endParaRPr lang="en-US"/>
          </a:p>
        </p:txBody>
      </p:sp>
      <p:sp>
        <p:nvSpPr>
          <p:cNvPr id="5" name="Footer Placeholder 4">
            <a:extLst>
              <a:ext uri="{FF2B5EF4-FFF2-40B4-BE49-F238E27FC236}">
                <a16:creationId xmlns:a16="http://schemas.microsoft.com/office/drawing/2014/main" id="{86CA684C-F9B7-4495-AFA7-2937159A116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EFAC8BC-CFCB-47C6-8583-8EC7657D171B}"/>
              </a:ext>
            </a:extLst>
          </p:cNvPr>
          <p:cNvSpPr>
            <a:spLocks noGrp="1"/>
          </p:cNvSpPr>
          <p:nvPr>
            <p:ph type="sldNum" sz="quarter" idx="12"/>
          </p:nvPr>
        </p:nvSpPr>
        <p:spPr>
          <a:xfrm>
            <a:off x="8610600" y="6356350"/>
            <a:ext cx="2743200" cy="365125"/>
          </a:xfrm>
          <a:prstGeom prst="rect">
            <a:avLst/>
          </a:prstGeom>
        </p:spPr>
        <p:txBody>
          <a:bodyPr/>
          <a:lstStyle/>
          <a:p>
            <a:fld id="{7606922F-6EE4-4E8D-BFDE-C1DE06FF1D25}" type="slidenum">
              <a:rPr lang="en-US" smtClean="0"/>
              <a:t>‹#›</a:t>
            </a:fld>
            <a:endParaRPr lang="en-US"/>
          </a:p>
        </p:txBody>
      </p:sp>
    </p:spTree>
    <p:extLst>
      <p:ext uri="{BB962C8B-B14F-4D97-AF65-F5344CB8AC3E}">
        <p14:creationId xmlns:p14="http://schemas.microsoft.com/office/powerpoint/2010/main" val="40630499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A489C5C0-2079-BA4A-A067-25EDC661D20B}"/>
              </a:ext>
            </a:extLst>
          </p:cNvPr>
          <p:cNvSpPr>
            <a:spLocks noGrp="1"/>
          </p:cNvSpPr>
          <p:nvPr>
            <p:ph type="title"/>
          </p:nvPr>
        </p:nvSpPr>
        <p:spPr>
          <a:xfrm>
            <a:off x="562179" y="1184187"/>
            <a:ext cx="10515600" cy="507831"/>
          </a:xfrm>
          <a:prstGeom prst="rect">
            <a:avLst/>
          </a:prstGeom>
        </p:spPr>
        <p:txBody>
          <a:bodyPr vert="horz" lIns="91440" tIns="45720" rIns="91440" bIns="45720" rtlCol="0" anchor="t">
            <a:spAutoFit/>
          </a:bodyPr>
          <a:lstStyle/>
          <a:p>
            <a:r>
              <a:rPr lang="en-US"/>
              <a:t>Click to edit Master title style</a:t>
            </a:r>
          </a:p>
        </p:txBody>
      </p:sp>
      <p:pic>
        <p:nvPicPr>
          <p:cNvPr id="9" name="Picture 8">
            <a:extLst>
              <a:ext uri="{FF2B5EF4-FFF2-40B4-BE49-F238E27FC236}">
                <a16:creationId xmlns:a16="http://schemas.microsoft.com/office/drawing/2014/main" id="{38EB4AC8-5852-0943-837B-D04A0807246F}"/>
              </a:ext>
            </a:extLst>
          </p:cNvPr>
          <p:cNvPicPr>
            <a:picLocks noChangeAspect="1"/>
          </p:cNvPicPr>
          <p:nvPr userDrawn="1"/>
        </p:nvPicPr>
        <p:blipFill>
          <a:blip r:embed="rId2"/>
          <a:stretch>
            <a:fillRect/>
          </a:stretch>
        </p:blipFill>
        <p:spPr>
          <a:xfrm>
            <a:off x="-25145" y="-55420"/>
            <a:ext cx="12247421" cy="928255"/>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53586D05-11B2-114A-BE21-EFB38D7E9B6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22905" y="282102"/>
            <a:ext cx="1280011" cy="364802"/>
          </a:xfrm>
          <a:prstGeom prst="rect">
            <a:avLst/>
          </a:prstGeom>
        </p:spPr>
      </p:pic>
      <p:sp>
        <p:nvSpPr>
          <p:cNvPr id="3" name="Footer Placeholder 2">
            <a:extLst>
              <a:ext uri="{FF2B5EF4-FFF2-40B4-BE49-F238E27FC236}">
                <a16:creationId xmlns:a16="http://schemas.microsoft.com/office/drawing/2014/main" id="{DF107D16-8771-A944-88E2-4FC4B1A832AA}"/>
              </a:ext>
            </a:extLst>
          </p:cNvPr>
          <p:cNvSpPr>
            <a:spLocks noGrp="1"/>
          </p:cNvSpPr>
          <p:nvPr>
            <p:ph type="ftr"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rPr>
              <a:t>Apogee and Client Confidential</a:t>
            </a:r>
          </a:p>
        </p:txBody>
      </p:sp>
      <p:sp>
        <p:nvSpPr>
          <p:cNvPr id="4" name="Slide Number Placeholder 3">
            <a:extLst>
              <a:ext uri="{FF2B5EF4-FFF2-40B4-BE49-F238E27FC236}">
                <a16:creationId xmlns:a16="http://schemas.microsoft.com/office/drawing/2014/main" id="{3418A90D-1551-D644-8B9D-C0A11F3735D6}"/>
              </a:ext>
            </a:extLst>
          </p:cNvPr>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2B792D-71C2-AF45-A7CB-59116BCA74AC}"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12" name="Text Placeholder 5">
            <a:extLst>
              <a:ext uri="{FF2B5EF4-FFF2-40B4-BE49-F238E27FC236}">
                <a16:creationId xmlns:a16="http://schemas.microsoft.com/office/drawing/2014/main" id="{E6F2656E-BB72-6F4F-9693-5C2C01687E5E}"/>
              </a:ext>
            </a:extLst>
          </p:cNvPr>
          <p:cNvSpPr>
            <a:spLocks noGrp="1"/>
          </p:cNvSpPr>
          <p:nvPr>
            <p:ph type="body" sz="quarter" idx="14"/>
          </p:nvPr>
        </p:nvSpPr>
        <p:spPr>
          <a:xfrm>
            <a:off x="562179" y="1820820"/>
            <a:ext cx="10514012" cy="3706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1914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D9782E0-3609-BA4A-BA6F-2ABC7E1271E4}"/>
              </a:ext>
            </a:extLst>
          </p:cNvPr>
          <p:cNvPicPr>
            <a:picLocks noChangeAspect="1"/>
          </p:cNvPicPr>
          <p:nvPr userDrawn="1"/>
        </p:nvPicPr>
        <p:blipFill>
          <a:blip r:embed="rId2"/>
          <a:stretch>
            <a:fillRect/>
          </a:stretch>
        </p:blipFill>
        <p:spPr>
          <a:xfrm>
            <a:off x="11938747" y="-13447"/>
            <a:ext cx="266700" cy="6858000"/>
          </a:xfrm>
          <a:prstGeom prst="rect">
            <a:avLst/>
          </a:prstGeom>
        </p:spPr>
      </p:pic>
      <p:pic>
        <p:nvPicPr>
          <p:cNvPr id="8" name="Picture 7" descr="A close up of a logo&#10;&#10;Description automatically generated">
            <a:extLst>
              <a:ext uri="{FF2B5EF4-FFF2-40B4-BE49-F238E27FC236}">
                <a16:creationId xmlns:a16="http://schemas.microsoft.com/office/drawing/2014/main" id="{5ECA76B5-C7E5-1343-BD31-74AA7B32BCAB}"/>
              </a:ext>
            </a:extLst>
          </p:cNvPr>
          <p:cNvPicPr>
            <a:picLocks/>
          </p:cNvPicPr>
          <p:nvPr userDrawn="1"/>
        </p:nvPicPr>
        <p:blipFill>
          <a:blip r:embed="rId3"/>
          <a:stretch>
            <a:fillRect/>
          </a:stretch>
        </p:blipFill>
        <p:spPr>
          <a:xfrm>
            <a:off x="-9938" y="-17642"/>
            <a:ext cx="320040" cy="6883669"/>
          </a:xfrm>
          <a:prstGeom prst="rect">
            <a:avLst/>
          </a:prstGeom>
        </p:spPr>
      </p:pic>
      <p:sp>
        <p:nvSpPr>
          <p:cNvPr id="11" name="Title Placeholder 1">
            <a:extLst>
              <a:ext uri="{FF2B5EF4-FFF2-40B4-BE49-F238E27FC236}">
                <a16:creationId xmlns:a16="http://schemas.microsoft.com/office/drawing/2014/main" id="{A489C5C0-2079-BA4A-A067-25EDC661D20B}"/>
              </a:ext>
            </a:extLst>
          </p:cNvPr>
          <p:cNvSpPr>
            <a:spLocks noGrp="1"/>
          </p:cNvSpPr>
          <p:nvPr>
            <p:ph type="title"/>
          </p:nvPr>
        </p:nvSpPr>
        <p:spPr>
          <a:xfrm>
            <a:off x="840208" y="862083"/>
            <a:ext cx="10515600" cy="507831"/>
          </a:xfrm>
          <a:prstGeom prst="rect">
            <a:avLst/>
          </a:prstGeom>
        </p:spPr>
        <p:txBody>
          <a:bodyPr vert="horz" lIns="91440" tIns="45720" rIns="91440" bIns="45720" rtlCol="0" anchor="t">
            <a:spAutoFit/>
          </a:bodyPr>
          <a:lstStyle/>
          <a:p>
            <a:r>
              <a:rPr lang="en-US"/>
              <a:t>Click to edit Master title style</a:t>
            </a:r>
          </a:p>
        </p:txBody>
      </p:sp>
      <p:pic>
        <p:nvPicPr>
          <p:cNvPr id="12" name="Picture 11" descr="A picture containing drawing, light&#10;&#10;Description automatically generated">
            <a:extLst>
              <a:ext uri="{FF2B5EF4-FFF2-40B4-BE49-F238E27FC236}">
                <a16:creationId xmlns:a16="http://schemas.microsoft.com/office/drawing/2014/main" id="{B3518B3F-340D-E645-B391-EDCF536137D8}"/>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389287" y="282101"/>
            <a:ext cx="1280011" cy="364803"/>
          </a:xfrm>
          <a:prstGeom prst="rect">
            <a:avLst/>
          </a:prstGeom>
        </p:spPr>
      </p:pic>
      <p:sp>
        <p:nvSpPr>
          <p:cNvPr id="3" name="Footer Placeholder 2">
            <a:extLst>
              <a:ext uri="{FF2B5EF4-FFF2-40B4-BE49-F238E27FC236}">
                <a16:creationId xmlns:a16="http://schemas.microsoft.com/office/drawing/2014/main" id="{D9D9ECF4-A178-1842-9655-71A5A2E4BE42}"/>
              </a:ext>
            </a:extLst>
          </p:cNvPr>
          <p:cNvSpPr>
            <a:spLocks noGrp="1"/>
          </p:cNvSpPr>
          <p:nvPr>
            <p:ph type="ftr" sz="quarter" idx="12"/>
          </p:nvPr>
        </p:nvSpPr>
        <p:spPr>
          <a:xfrm>
            <a:off x="4038600" y="6475618"/>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rPr>
              <a:t>Apogee and Client Confidential</a:t>
            </a:r>
          </a:p>
        </p:txBody>
      </p:sp>
      <p:sp>
        <p:nvSpPr>
          <p:cNvPr id="4" name="Slide Number Placeholder 3">
            <a:extLst>
              <a:ext uri="{FF2B5EF4-FFF2-40B4-BE49-F238E27FC236}">
                <a16:creationId xmlns:a16="http://schemas.microsoft.com/office/drawing/2014/main" id="{D5903F86-69BA-4646-B6A8-9BD09504A239}"/>
              </a:ext>
            </a:extLst>
          </p:cNvPr>
          <p:cNvSpPr>
            <a:spLocks noGrp="1"/>
          </p:cNvSpPr>
          <p:nvPr>
            <p:ph type="sldNum" sz="quarter" idx="13"/>
          </p:nvPr>
        </p:nvSpPr>
        <p:spPr>
          <a:xfrm>
            <a:off x="8610600" y="647561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2B792D-71C2-AF45-A7CB-59116BCA74AC}"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6" name="Text Placeholder 5">
            <a:extLst>
              <a:ext uri="{FF2B5EF4-FFF2-40B4-BE49-F238E27FC236}">
                <a16:creationId xmlns:a16="http://schemas.microsoft.com/office/drawing/2014/main" id="{5584FA22-CAB5-D04F-BE4A-09895A0F0B51}"/>
              </a:ext>
            </a:extLst>
          </p:cNvPr>
          <p:cNvSpPr>
            <a:spLocks noGrp="1"/>
          </p:cNvSpPr>
          <p:nvPr>
            <p:ph type="body" sz="quarter" idx="14"/>
          </p:nvPr>
        </p:nvSpPr>
        <p:spPr>
          <a:xfrm>
            <a:off x="840208" y="1471613"/>
            <a:ext cx="10514012" cy="3706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63660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A489C5C0-2079-BA4A-A067-25EDC661D20B}"/>
              </a:ext>
            </a:extLst>
          </p:cNvPr>
          <p:cNvSpPr>
            <a:spLocks noGrp="1"/>
          </p:cNvSpPr>
          <p:nvPr>
            <p:ph type="title"/>
          </p:nvPr>
        </p:nvSpPr>
        <p:spPr>
          <a:xfrm>
            <a:off x="840208" y="862083"/>
            <a:ext cx="10515600" cy="507831"/>
          </a:xfrm>
          <a:prstGeom prst="rect">
            <a:avLst/>
          </a:prstGeom>
        </p:spPr>
        <p:txBody>
          <a:bodyPr vert="horz" lIns="91440" tIns="45720" rIns="91440" bIns="45720" rtlCol="0" anchor="t">
            <a:spAutoFit/>
          </a:bodyPr>
          <a:lstStyle/>
          <a:p>
            <a:r>
              <a:rPr lang="en-US"/>
              <a:t>Click to edit Master title style</a:t>
            </a:r>
          </a:p>
        </p:txBody>
      </p:sp>
      <p:pic>
        <p:nvPicPr>
          <p:cNvPr id="12" name="Picture 11" descr="A picture containing drawing, light&#10;&#10;Description automatically generated">
            <a:extLst>
              <a:ext uri="{FF2B5EF4-FFF2-40B4-BE49-F238E27FC236}">
                <a16:creationId xmlns:a16="http://schemas.microsoft.com/office/drawing/2014/main" id="{B3518B3F-340D-E645-B391-EDCF536137D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287" y="282101"/>
            <a:ext cx="1280011" cy="364803"/>
          </a:xfrm>
          <a:prstGeom prst="rect">
            <a:avLst/>
          </a:prstGeom>
        </p:spPr>
      </p:pic>
      <p:pic>
        <p:nvPicPr>
          <p:cNvPr id="9" name="Picture 8">
            <a:extLst>
              <a:ext uri="{FF2B5EF4-FFF2-40B4-BE49-F238E27FC236}">
                <a16:creationId xmlns:a16="http://schemas.microsoft.com/office/drawing/2014/main" id="{9B9F2BE8-3B6E-6545-B2E5-EC8453DE6FCE}"/>
              </a:ext>
            </a:extLst>
          </p:cNvPr>
          <p:cNvPicPr>
            <a:picLocks noChangeAspect="1"/>
          </p:cNvPicPr>
          <p:nvPr userDrawn="1"/>
        </p:nvPicPr>
        <p:blipFill>
          <a:blip r:embed="rId3"/>
          <a:stretch>
            <a:fillRect/>
          </a:stretch>
        </p:blipFill>
        <p:spPr>
          <a:xfrm>
            <a:off x="11903637" y="-29982"/>
            <a:ext cx="318343" cy="7842814"/>
          </a:xfrm>
          <a:prstGeom prst="rect">
            <a:avLst/>
          </a:prstGeom>
        </p:spPr>
      </p:pic>
      <p:pic>
        <p:nvPicPr>
          <p:cNvPr id="10" name="Picture 9" descr="A picture containing flower&#10;&#10;Description automatically generated">
            <a:extLst>
              <a:ext uri="{FF2B5EF4-FFF2-40B4-BE49-F238E27FC236}">
                <a16:creationId xmlns:a16="http://schemas.microsoft.com/office/drawing/2014/main" id="{225DC6B9-2ED3-D84E-9803-E95E30688029}"/>
              </a:ext>
            </a:extLst>
          </p:cNvPr>
          <p:cNvPicPr>
            <a:picLocks noChangeAspect="1"/>
          </p:cNvPicPr>
          <p:nvPr userDrawn="1"/>
        </p:nvPicPr>
        <p:blipFill>
          <a:blip r:embed="rId4"/>
          <a:stretch>
            <a:fillRect/>
          </a:stretch>
        </p:blipFill>
        <p:spPr>
          <a:xfrm>
            <a:off x="-14990" y="-28437"/>
            <a:ext cx="320040" cy="6969606"/>
          </a:xfrm>
          <a:prstGeom prst="rect">
            <a:avLst/>
          </a:prstGeom>
        </p:spPr>
      </p:pic>
      <p:sp>
        <p:nvSpPr>
          <p:cNvPr id="3" name="Footer Placeholder 2">
            <a:extLst>
              <a:ext uri="{FF2B5EF4-FFF2-40B4-BE49-F238E27FC236}">
                <a16:creationId xmlns:a16="http://schemas.microsoft.com/office/drawing/2014/main" id="{3ABE7C79-F79D-354D-B64B-DEF47C3B780C}"/>
              </a:ext>
            </a:extLst>
          </p:cNvPr>
          <p:cNvSpPr>
            <a:spLocks noGrp="1"/>
          </p:cNvSpPr>
          <p:nvPr>
            <p:ph type="ftr"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rPr>
              <a:t>Apogee and Client Confidential</a:t>
            </a:r>
          </a:p>
        </p:txBody>
      </p:sp>
      <p:sp>
        <p:nvSpPr>
          <p:cNvPr id="4" name="Slide Number Placeholder 3">
            <a:extLst>
              <a:ext uri="{FF2B5EF4-FFF2-40B4-BE49-F238E27FC236}">
                <a16:creationId xmlns:a16="http://schemas.microsoft.com/office/drawing/2014/main" id="{10887F5E-4191-1349-B0D6-25DAE8C8DC92}"/>
              </a:ext>
            </a:extLst>
          </p:cNvPr>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2B792D-71C2-AF45-A7CB-59116BCA74AC}"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13" name="Text Placeholder 5">
            <a:extLst>
              <a:ext uri="{FF2B5EF4-FFF2-40B4-BE49-F238E27FC236}">
                <a16:creationId xmlns:a16="http://schemas.microsoft.com/office/drawing/2014/main" id="{13B27459-331E-A648-880F-EED64DC9CC0A}"/>
              </a:ext>
            </a:extLst>
          </p:cNvPr>
          <p:cNvSpPr>
            <a:spLocks noGrp="1"/>
          </p:cNvSpPr>
          <p:nvPr>
            <p:ph type="body" sz="quarter" idx="14"/>
          </p:nvPr>
        </p:nvSpPr>
        <p:spPr>
          <a:xfrm>
            <a:off x="840208" y="1471613"/>
            <a:ext cx="10514012" cy="3706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05196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A489C5C0-2079-BA4A-A067-25EDC661D20B}"/>
              </a:ext>
            </a:extLst>
          </p:cNvPr>
          <p:cNvSpPr>
            <a:spLocks noGrp="1"/>
          </p:cNvSpPr>
          <p:nvPr>
            <p:ph type="title"/>
          </p:nvPr>
        </p:nvSpPr>
        <p:spPr>
          <a:xfrm>
            <a:off x="840208" y="862083"/>
            <a:ext cx="10515600" cy="507831"/>
          </a:xfrm>
          <a:prstGeom prst="rect">
            <a:avLst/>
          </a:prstGeom>
        </p:spPr>
        <p:txBody>
          <a:bodyPr vert="horz" lIns="91440" tIns="45720" rIns="91440" bIns="45720" rtlCol="0" anchor="t">
            <a:spAutoFit/>
          </a:bodyPr>
          <a:lstStyle/>
          <a:p>
            <a:r>
              <a:rPr lang="en-US"/>
              <a:t>Click to edit Master title style</a:t>
            </a:r>
          </a:p>
        </p:txBody>
      </p:sp>
      <p:pic>
        <p:nvPicPr>
          <p:cNvPr id="12" name="Picture 11" descr="A picture containing drawing, light&#10;&#10;Description automatically generated">
            <a:extLst>
              <a:ext uri="{FF2B5EF4-FFF2-40B4-BE49-F238E27FC236}">
                <a16:creationId xmlns:a16="http://schemas.microsoft.com/office/drawing/2014/main" id="{B3518B3F-340D-E645-B391-EDCF536137D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287" y="282101"/>
            <a:ext cx="1280011" cy="364803"/>
          </a:xfrm>
          <a:prstGeom prst="rect">
            <a:avLst/>
          </a:prstGeom>
        </p:spPr>
      </p:pic>
      <p:pic>
        <p:nvPicPr>
          <p:cNvPr id="7" name="Picture 6">
            <a:extLst>
              <a:ext uri="{FF2B5EF4-FFF2-40B4-BE49-F238E27FC236}">
                <a16:creationId xmlns:a16="http://schemas.microsoft.com/office/drawing/2014/main" id="{E377CF79-722A-0546-BA1D-69A207D70138}"/>
              </a:ext>
            </a:extLst>
          </p:cNvPr>
          <p:cNvPicPr>
            <a:picLocks noChangeAspect="1"/>
          </p:cNvPicPr>
          <p:nvPr userDrawn="1"/>
        </p:nvPicPr>
        <p:blipFill>
          <a:blip r:embed="rId3"/>
          <a:stretch>
            <a:fillRect/>
          </a:stretch>
        </p:blipFill>
        <p:spPr>
          <a:xfrm>
            <a:off x="11936875" y="-11575"/>
            <a:ext cx="266700" cy="5662812"/>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B88A14FF-679B-4E41-868A-FEF4955FEAD5}"/>
              </a:ext>
            </a:extLst>
          </p:cNvPr>
          <p:cNvPicPr>
            <a:picLocks/>
          </p:cNvPicPr>
          <p:nvPr userDrawn="1"/>
        </p:nvPicPr>
        <p:blipFill>
          <a:blip r:embed="rId4"/>
          <a:stretch>
            <a:fillRect/>
          </a:stretch>
        </p:blipFill>
        <p:spPr>
          <a:xfrm>
            <a:off x="-15676" y="-11575"/>
            <a:ext cx="320040" cy="6949440"/>
          </a:xfrm>
          <a:prstGeom prst="rect">
            <a:avLst/>
          </a:prstGeom>
        </p:spPr>
      </p:pic>
      <p:sp>
        <p:nvSpPr>
          <p:cNvPr id="3" name="Footer Placeholder 2">
            <a:extLst>
              <a:ext uri="{FF2B5EF4-FFF2-40B4-BE49-F238E27FC236}">
                <a16:creationId xmlns:a16="http://schemas.microsoft.com/office/drawing/2014/main" id="{C946C790-155A-4047-864E-2011AD3426FF}"/>
              </a:ext>
            </a:extLst>
          </p:cNvPr>
          <p:cNvSpPr>
            <a:spLocks noGrp="1"/>
          </p:cNvSpPr>
          <p:nvPr>
            <p:ph type="ftr"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rPr>
              <a:t>Apogee and Client Confidential</a:t>
            </a:r>
          </a:p>
        </p:txBody>
      </p:sp>
      <p:sp>
        <p:nvSpPr>
          <p:cNvPr id="4" name="Slide Number Placeholder 3">
            <a:extLst>
              <a:ext uri="{FF2B5EF4-FFF2-40B4-BE49-F238E27FC236}">
                <a16:creationId xmlns:a16="http://schemas.microsoft.com/office/drawing/2014/main" id="{79CECF2F-3C18-6B40-B2D7-7C6B5A8A7AE0}"/>
              </a:ext>
            </a:extLst>
          </p:cNvPr>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2B792D-71C2-AF45-A7CB-59116BCA74AC}"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10" name="Text Placeholder 5">
            <a:extLst>
              <a:ext uri="{FF2B5EF4-FFF2-40B4-BE49-F238E27FC236}">
                <a16:creationId xmlns:a16="http://schemas.microsoft.com/office/drawing/2014/main" id="{F30B65E9-5DF5-2A41-9766-EAA789C37B67}"/>
              </a:ext>
            </a:extLst>
          </p:cNvPr>
          <p:cNvSpPr>
            <a:spLocks noGrp="1"/>
          </p:cNvSpPr>
          <p:nvPr>
            <p:ph type="body" sz="quarter" idx="14"/>
          </p:nvPr>
        </p:nvSpPr>
        <p:spPr>
          <a:xfrm>
            <a:off x="840208" y="1471613"/>
            <a:ext cx="10514012" cy="3706812"/>
          </a:xfrm>
        </p:spPr>
        <p:txBody>
          <a:bodyPr/>
          <a:lstStyle>
            <a:lvl1pPr>
              <a:defRPr baseline="0"/>
            </a:lvl1pPr>
            <a:lvl2pPr>
              <a:defRPr baseline="0"/>
            </a:lvl2pPr>
            <a:lvl3pPr>
              <a:defRPr baseline="0"/>
            </a:lvl3pPr>
            <a:lvl4pPr>
              <a:defRPr baseline="0"/>
            </a:lvl4pPr>
            <a:lvl5pPr>
              <a:defRPr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24488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ue Impact Slide">
    <p:spTree>
      <p:nvGrpSpPr>
        <p:cNvPr id="1" name=""/>
        <p:cNvGrpSpPr/>
        <p:nvPr/>
      </p:nvGrpSpPr>
      <p:grpSpPr>
        <a:xfrm>
          <a:off x="0" y="0"/>
          <a:ext cx="0" cy="0"/>
          <a:chOff x="0" y="0"/>
          <a:chExt cx="0" cy="0"/>
        </a:xfrm>
      </p:grpSpPr>
      <p:pic>
        <p:nvPicPr>
          <p:cNvPr id="6" name="Picture 5" descr="A group of people swimming in the water&#10;&#10;Description automatically generated">
            <a:extLst>
              <a:ext uri="{FF2B5EF4-FFF2-40B4-BE49-F238E27FC236}">
                <a16:creationId xmlns:a16="http://schemas.microsoft.com/office/drawing/2014/main" id="{E5FD5AD6-4726-9741-B16E-F4FBC278A265}"/>
              </a:ext>
            </a:extLst>
          </p:cNvPr>
          <p:cNvPicPr>
            <a:picLocks noChangeAspect="1"/>
          </p:cNvPicPr>
          <p:nvPr userDrawn="1"/>
        </p:nvPicPr>
        <p:blipFill>
          <a:blip r:embed="rId2"/>
          <a:stretch>
            <a:fillRect/>
          </a:stretch>
        </p:blipFill>
        <p:spPr>
          <a:xfrm>
            <a:off x="-45579" y="-27711"/>
            <a:ext cx="12270684" cy="6913421"/>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E514C990-98BB-8A4D-80A6-9A60C4B6F09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47102" y="6429256"/>
            <a:ext cx="1581507" cy="450728"/>
          </a:xfrm>
          <a:prstGeom prst="rect">
            <a:avLst/>
          </a:prstGeom>
        </p:spPr>
      </p:pic>
      <p:sp>
        <p:nvSpPr>
          <p:cNvPr id="11" name="Title Placeholder 1">
            <a:extLst>
              <a:ext uri="{FF2B5EF4-FFF2-40B4-BE49-F238E27FC236}">
                <a16:creationId xmlns:a16="http://schemas.microsoft.com/office/drawing/2014/main" id="{A489C5C0-2079-BA4A-A067-25EDC661D20B}"/>
              </a:ext>
            </a:extLst>
          </p:cNvPr>
          <p:cNvSpPr>
            <a:spLocks noGrp="1"/>
          </p:cNvSpPr>
          <p:nvPr>
            <p:ph type="title" hasCustomPrompt="1"/>
          </p:nvPr>
        </p:nvSpPr>
        <p:spPr>
          <a:xfrm>
            <a:off x="1507524" y="1794673"/>
            <a:ext cx="9341657" cy="840230"/>
          </a:xfrm>
          <a:prstGeom prst="rect">
            <a:avLst/>
          </a:prstGeom>
        </p:spPr>
        <p:txBody>
          <a:bodyPr vert="horz" wrap="square" lIns="91440" tIns="45720" rIns="91440" bIns="45720" rtlCol="0" anchor="t">
            <a:spAutoFit/>
          </a:bodyPr>
          <a:lstStyle>
            <a:lvl1pPr>
              <a:defRPr sz="5400">
                <a:solidFill>
                  <a:schemeClr val="bg1"/>
                </a:solidFill>
              </a:defRPr>
            </a:lvl1pPr>
          </a:lstStyle>
          <a:p>
            <a:r>
              <a:rPr lang="en-US"/>
              <a:t>IMPACT WORDS</a:t>
            </a:r>
          </a:p>
        </p:txBody>
      </p:sp>
      <p:sp>
        <p:nvSpPr>
          <p:cNvPr id="17" name="Text Placeholder 16">
            <a:extLst>
              <a:ext uri="{FF2B5EF4-FFF2-40B4-BE49-F238E27FC236}">
                <a16:creationId xmlns:a16="http://schemas.microsoft.com/office/drawing/2014/main" id="{7660BEA2-3986-B547-A9C8-D9B1134C7C40}"/>
              </a:ext>
            </a:extLst>
          </p:cNvPr>
          <p:cNvSpPr>
            <a:spLocks noGrp="1"/>
          </p:cNvSpPr>
          <p:nvPr>
            <p:ph type="body" sz="quarter" idx="10" hasCustomPrompt="1"/>
          </p:nvPr>
        </p:nvSpPr>
        <p:spPr>
          <a:xfrm>
            <a:off x="1507524" y="3339164"/>
            <a:ext cx="9341657" cy="978729"/>
          </a:xfrm>
        </p:spPr>
        <p:txBody>
          <a:bodyPr wrap="square">
            <a:spAutoFit/>
          </a:bodyPr>
          <a:lstStyle>
            <a:lvl1pPr marL="0" indent="0">
              <a:buNone/>
              <a:defRPr sz="3200" b="0" i="0">
                <a:solidFill>
                  <a:schemeClr val="bg1"/>
                </a:solidFill>
                <a:latin typeface="Calibri Light" panose="020F0302020204030204" pitchFamily="34" charset="0"/>
                <a:cs typeface="Calibri Light" panose="020F0302020204030204" pitchFamily="34" charset="0"/>
              </a:defRPr>
            </a:lvl1pPr>
          </a:lstStyle>
          <a:p>
            <a:pPr lvl="0"/>
            <a:r>
              <a:rPr lang="en-US"/>
              <a:t>SUBHEADING TEXT ALL CAPS.  MOVE UP IF NO LINE 2 OF IMPACT WORDS.  USE UP TO THREE LINES OF TEXT.</a:t>
            </a:r>
          </a:p>
        </p:txBody>
      </p:sp>
      <p:sp>
        <p:nvSpPr>
          <p:cNvPr id="3" name="Content Placeholder 2">
            <a:extLst>
              <a:ext uri="{FF2B5EF4-FFF2-40B4-BE49-F238E27FC236}">
                <a16:creationId xmlns:a16="http://schemas.microsoft.com/office/drawing/2014/main" id="{089EB888-2921-5247-A72F-2BCA02AA0975}"/>
              </a:ext>
            </a:extLst>
          </p:cNvPr>
          <p:cNvSpPr>
            <a:spLocks noGrp="1"/>
          </p:cNvSpPr>
          <p:nvPr>
            <p:ph sz="quarter" idx="11" hasCustomPrompt="1"/>
          </p:nvPr>
        </p:nvSpPr>
        <p:spPr>
          <a:xfrm>
            <a:off x="1508331" y="2498934"/>
            <a:ext cx="9340850" cy="76200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5400" b="1" i="0">
                <a:solidFill>
                  <a:schemeClr val="bg1"/>
                </a:solidFill>
                <a:latin typeface="Calibri" panose="020F0502020204030204" pitchFamily="34" charset="0"/>
                <a:cs typeface="Calibri" panose="020F050202020403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USE ALL CAPS</a:t>
            </a:r>
          </a:p>
        </p:txBody>
      </p:sp>
    </p:spTree>
    <p:extLst>
      <p:ext uri="{BB962C8B-B14F-4D97-AF65-F5344CB8AC3E}">
        <p14:creationId xmlns:p14="http://schemas.microsoft.com/office/powerpoint/2010/main" val="32079476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een Impact Slide">
    <p:spTree>
      <p:nvGrpSpPr>
        <p:cNvPr id="1" name=""/>
        <p:cNvGrpSpPr/>
        <p:nvPr/>
      </p:nvGrpSpPr>
      <p:grpSpPr>
        <a:xfrm>
          <a:off x="0" y="0"/>
          <a:ext cx="0" cy="0"/>
          <a:chOff x="0" y="0"/>
          <a:chExt cx="0" cy="0"/>
        </a:xfrm>
      </p:grpSpPr>
      <p:pic>
        <p:nvPicPr>
          <p:cNvPr id="9" name="Picture 8" descr="A picture containing front, swimming, holding, man&#10;&#10;Description automatically generated">
            <a:extLst>
              <a:ext uri="{FF2B5EF4-FFF2-40B4-BE49-F238E27FC236}">
                <a16:creationId xmlns:a16="http://schemas.microsoft.com/office/drawing/2014/main" id="{FE30758B-51CC-F64A-AB00-FD2344F94828}"/>
              </a:ext>
            </a:extLst>
          </p:cNvPr>
          <p:cNvPicPr>
            <a:picLocks noChangeAspect="1"/>
          </p:cNvPicPr>
          <p:nvPr userDrawn="1"/>
        </p:nvPicPr>
        <p:blipFill>
          <a:blip r:embed="rId2"/>
          <a:stretch>
            <a:fillRect/>
          </a:stretch>
        </p:blipFill>
        <p:spPr>
          <a:xfrm>
            <a:off x="-50491" y="-27710"/>
            <a:ext cx="12280585" cy="6913420"/>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E514C990-98BB-8A4D-80A6-9A60C4B6F09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47102" y="6429256"/>
            <a:ext cx="1581507" cy="450728"/>
          </a:xfrm>
          <a:prstGeom prst="rect">
            <a:avLst/>
          </a:prstGeom>
        </p:spPr>
      </p:pic>
      <p:sp>
        <p:nvSpPr>
          <p:cNvPr id="11" name="Title Placeholder 1">
            <a:extLst>
              <a:ext uri="{FF2B5EF4-FFF2-40B4-BE49-F238E27FC236}">
                <a16:creationId xmlns:a16="http://schemas.microsoft.com/office/drawing/2014/main" id="{A489C5C0-2079-BA4A-A067-25EDC661D20B}"/>
              </a:ext>
            </a:extLst>
          </p:cNvPr>
          <p:cNvSpPr>
            <a:spLocks noGrp="1"/>
          </p:cNvSpPr>
          <p:nvPr>
            <p:ph type="title" hasCustomPrompt="1"/>
          </p:nvPr>
        </p:nvSpPr>
        <p:spPr>
          <a:xfrm>
            <a:off x="1507524" y="1794673"/>
            <a:ext cx="9341657" cy="840230"/>
          </a:xfrm>
          <a:prstGeom prst="rect">
            <a:avLst/>
          </a:prstGeom>
        </p:spPr>
        <p:txBody>
          <a:bodyPr vert="horz" wrap="square" lIns="91440" tIns="45720" rIns="91440" bIns="45720" rtlCol="0" anchor="t">
            <a:spAutoFit/>
          </a:bodyPr>
          <a:lstStyle>
            <a:lvl1pPr>
              <a:defRPr sz="5400">
                <a:solidFill>
                  <a:schemeClr val="bg1"/>
                </a:solidFill>
              </a:defRPr>
            </a:lvl1pPr>
          </a:lstStyle>
          <a:p>
            <a:r>
              <a:rPr lang="en-US"/>
              <a:t>IMPACT WORDS</a:t>
            </a:r>
          </a:p>
        </p:txBody>
      </p:sp>
      <p:sp>
        <p:nvSpPr>
          <p:cNvPr id="17" name="Text Placeholder 16">
            <a:extLst>
              <a:ext uri="{FF2B5EF4-FFF2-40B4-BE49-F238E27FC236}">
                <a16:creationId xmlns:a16="http://schemas.microsoft.com/office/drawing/2014/main" id="{7660BEA2-3986-B547-A9C8-D9B1134C7C40}"/>
              </a:ext>
            </a:extLst>
          </p:cNvPr>
          <p:cNvSpPr>
            <a:spLocks noGrp="1"/>
          </p:cNvSpPr>
          <p:nvPr>
            <p:ph type="body" sz="quarter" idx="10" hasCustomPrompt="1"/>
          </p:nvPr>
        </p:nvSpPr>
        <p:spPr>
          <a:xfrm>
            <a:off x="1507524" y="3339164"/>
            <a:ext cx="9341657" cy="978729"/>
          </a:xfrm>
        </p:spPr>
        <p:txBody>
          <a:bodyPr wrap="square">
            <a:spAutoFit/>
          </a:bodyPr>
          <a:lstStyle>
            <a:lvl1pPr marL="0" indent="0">
              <a:buNone/>
              <a:defRPr sz="3200" b="0" i="0">
                <a:solidFill>
                  <a:schemeClr val="bg1"/>
                </a:solidFill>
                <a:latin typeface="Calibri Light" panose="020F0302020204030204" pitchFamily="34" charset="0"/>
                <a:cs typeface="Calibri Light" panose="020F0302020204030204" pitchFamily="34" charset="0"/>
              </a:defRPr>
            </a:lvl1pPr>
          </a:lstStyle>
          <a:p>
            <a:pPr lvl="0"/>
            <a:r>
              <a:rPr lang="en-US"/>
              <a:t>SUBHEADING TEXT ALL CAPS.  MOVE UP IF NO LINE 2 OF IMPACT WORDS.  USE UP TO THREE LINES OF TEXT.</a:t>
            </a:r>
          </a:p>
        </p:txBody>
      </p:sp>
      <p:sp>
        <p:nvSpPr>
          <p:cNvPr id="10" name="Content Placeholder 2">
            <a:extLst>
              <a:ext uri="{FF2B5EF4-FFF2-40B4-BE49-F238E27FC236}">
                <a16:creationId xmlns:a16="http://schemas.microsoft.com/office/drawing/2014/main" id="{75A0275F-D57D-414F-A41D-BDC6611E0EAC}"/>
              </a:ext>
            </a:extLst>
          </p:cNvPr>
          <p:cNvSpPr>
            <a:spLocks noGrp="1"/>
          </p:cNvSpPr>
          <p:nvPr>
            <p:ph sz="quarter" idx="11" hasCustomPrompt="1"/>
          </p:nvPr>
        </p:nvSpPr>
        <p:spPr>
          <a:xfrm>
            <a:off x="1508331" y="2498934"/>
            <a:ext cx="9340850" cy="76200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5400" b="1" i="0">
                <a:solidFill>
                  <a:schemeClr val="bg1"/>
                </a:solidFill>
                <a:latin typeface="Calibri" panose="020F0502020204030204" pitchFamily="34" charset="0"/>
                <a:cs typeface="Calibri" panose="020F050202020403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USE ALL CAPS</a:t>
            </a:r>
          </a:p>
        </p:txBody>
      </p:sp>
    </p:spTree>
    <p:extLst>
      <p:ext uri="{BB962C8B-B14F-4D97-AF65-F5344CB8AC3E}">
        <p14:creationId xmlns:p14="http://schemas.microsoft.com/office/powerpoint/2010/main" val="2386829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Yellow Impact Slide">
    <p:spTree>
      <p:nvGrpSpPr>
        <p:cNvPr id="1" name=""/>
        <p:cNvGrpSpPr/>
        <p:nvPr/>
      </p:nvGrpSpPr>
      <p:grpSpPr>
        <a:xfrm>
          <a:off x="0" y="0"/>
          <a:ext cx="0" cy="0"/>
          <a:chOff x="0" y="0"/>
          <a:chExt cx="0" cy="0"/>
        </a:xfrm>
      </p:grpSpPr>
      <p:pic>
        <p:nvPicPr>
          <p:cNvPr id="13" name="Picture 12" descr="Two people standing in a room&#10;&#10;Description automatically generated">
            <a:extLst>
              <a:ext uri="{FF2B5EF4-FFF2-40B4-BE49-F238E27FC236}">
                <a16:creationId xmlns:a16="http://schemas.microsoft.com/office/drawing/2014/main" id="{7C6A3356-1E22-BA41-99E8-01ACC8D9BA75}"/>
              </a:ext>
            </a:extLst>
          </p:cNvPr>
          <p:cNvPicPr>
            <a:picLocks noChangeAspect="1"/>
          </p:cNvPicPr>
          <p:nvPr userDrawn="1"/>
        </p:nvPicPr>
        <p:blipFill>
          <a:blip r:embed="rId2"/>
          <a:stretch>
            <a:fillRect/>
          </a:stretch>
        </p:blipFill>
        <p:spPr>
          <a:xfrm>
            <a:off x="-116113" y="-57264"/>
            <a:ext cx="12374069" cy="6958806"/>
          </a:xfrm>
          <a:prstGeom prst="rect">
            <a:avLst/>
          </a:prstGeom>
        </p:spPr>
      </p:pic>
      <p:sp>
        <p:nvSpPr>
          <p:cNvPr id="11" name="Title Placeholder 1">
            <a:extLst>
              <a:ext uri="{FF2B5EF4-FFF2-40B4-BE49-F238E27FC236}">
                <a16:creationId xmlns:a16="http://schemas.microsoft.com/office/drawing/2014/main" id="{A489C5C0-2079-BA4A-A067-25EDC661D20B}"/>
              </a:ext>
            </a:extLst>
          </p:cNvPr>
          <p:cNvSpPr>
            <a:spLocks noGrp="1"/>
          </p:cNvSpPr>
          <p:nvPr>
            <p:ph type="title" hasCustomPrompt="1"/>
          </p:nvPr>
        </p:nvSpPr>
        <p:spPr>
          <a:xfrm>
            <a:off x="1507524" y="1794673"/>
            <a:ext cx="9341657" cy="840230"/>
          </a:xfrm>
          <a:prstGeom prst="rect">
            <a:avLst/>
          </a:prstGeom>
        </p:spPr>
        <p:txBody>
          <a:bodyPr vert="horz" wrap="square" lIns="91440" tIns="45720" rIns="91440" bIns="45720" rtlCol="0" anchor="t">
            <a:spAutoFit/>
          </a:bodyPr>
          <a:lstStyle>
            <a:lvl1pPr>
              <a:defRPr sz="5400">
                <a:solidFill>
                  <a:schemeClr val="tx1"/>
                </a:solidFill>
              </a:defRPr>
            </a:lvl1pPr>
          </a:lstStyle>
          <a:p>
            <a:r>
              <a:rPr lang="en-US"/>
              <a:t>IMPACT WORDS</a:t>
            </a:r>
          </a:p>
        </p:txBody>
      </p:sp>
      <p:sp>
        <p:nvSpPr>
          <p:cNvPr id="17" name="Text Placeholder 16">
            <a:extLst>
              <a:ext uri="{FF2B5EF4-FFF2-40B4-BE49-F238E27FC236}">
                <a16:creationId xmlns:a16="http://schemas.microsoft.com/office/drawing/2014/main" id="{7660BEA2-3986-B547-A9C8-D9B1134C7C40}"/>
              </a:ext>
            </a:extLst>
          </p:cNvPr>
          <p:cNvSpPr>
            <a:spLocks noGrp="1"/>
          </p:cNvSpPr>
          <p:nvPr>
            <p:ph type="body" sz="quarter" idx="10" hasCustomPrompt="1"/>
          </p:nvPr>
        </p:nvSpPr>
        <p:spPr>
          <a:xfrm>
            <a:off x="1507524" y="3339164"/>
            <a:ext cx="9341657" cy="978729"/>
          </a:xfrm>
        </p:spPr>
        <p:txBody>
          <a:bodyPr wrap="square">
            <a:spAutoFit/>
          </a:bodyPr>
          <a:lstStyle>
            <a:lvl1pPr marL="0" indent="0">
              <a:buNone/>
              <a:defRPr sz="3200" b="0" i="0">
                <a:solidFill>
                  <a:schemeClr val="tx1"/>
                </a:solidFill>
                <a:latin typeface="Calibri Light" panose="020F0302020204030204" pitchFamily="34" charset="0"/>
                <a:cs typeface="Calibri Light" panose="020F0302020204030204" pitchFamily="34" charset="0"/>
              </a:defRPr>
            </a:lvl1pPr>
          </a:lstStyle>
          <a:p>
            <a:pPr lvl="0"/>
            <a:r>
              <a:rPr lang="en-US"/>
              <a:t>SUBHEADING TEXT ALL CAPS.  MOVE UP IF NO LINE 2 OF IMPACT WORDS.  USE UP TO THREE LINES OF TEXT.</a:t>
            </a:r>
          </a:p>
        </p:txBody>
      </p:sp>
      <p:sp>
        <p:nvSpPr>
          <p:cNvPr id="12" name="Content Placeholder 2">
            <a:extLst>
              <a:ext uri="{FF2B5EF4-FFF2-40B4-BE49-F238E27FC236}">
                <a16:creationId xmlns:a16="http://schemas.microsoft.com/office/drawing/2014/main" id="{A175CCE1-51CA-0F45-B416-812551FE4DD8}"/>
              </a:ext>
            </a:extLst>
          </p:cNvPr>
          <p:cNvSpPr>
            <a:spLocks noGrp="1"/>
          </p:cNvSpPr>
          <p:nvPr>
            <p:ph sz="quarter" idx="11" hasCustomPrompt="1"/>
          </p:nvPr>
        </p:nvSpPr>
        <p:spPr>
          <a:xfrm>
            <a:off x="1508331" y="2498934"/>
            <a:ext cx="9340850" cy="76200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5400" b="1" i="0">
                <a:solidFill>
                  <a:schemeClr val="tx1"/>
                </a:solidFill>
                <a:latin typeface="Calibri" panose="020F0502020204030204" pitchFamily="34" charset="0"/>
                <a:cs typeface="Calibri" panose="020F050202020403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USE ALL CAPS</a:t>
            </a:r>
          </a:p>
        </p:txBody>
      </p:sp>
      <p:pic>
        <p:nvPicPr>
          <p:cNvPr id="14" name="Picture 13" descr="A picture containing black, dark, sitting, laptop&#10;&#10;Description automatically generated">
            <a:extLst>
              <a:ext uri="{FF2B5EF4-FFF2-40B4-BE49-F238E27FC236}">
                <a16:creationId xmlns:a16="http://schemas.microsoft.com/office/drawing/2014/main" id="{6164F892-B43F-A843-B4CE-737054935BB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51008" y="6466794"/>
            <a:ext cx="1581912" cy="450845"/>
          </a:xfrm>
          <a:prstGeom prst="rect">
            <a:avLst/>
          </a:prstGeom>
        </p:spPr>
      </p:pic>
    </p:spTree>
    <p:extLst>
      <p:ext uri="{BB962C8B-B14F-4D97-AF65-F5344CB8AC3E}">
        <p14:creationId xmlns:p14="http://schemas.microsoft.com/office/powerpoint/2010/main" val="35221541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descr="A person wearing a suit and tie&#10;&#10;Description automatically generated">
            <a:extLst>
              <a:ext uri="{FF2B5EF4-FFF2-40B4-BE49-F238E27FC236}">
                <a16:creationId xmlns:a16="http://schemas.microsoft.com/office/drawing/2014/main" id="{3DF2E0A2-2DA0-DE44-86B4-232D8EB10BF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6497" y="-18693"/>
            <a:ext cx="12283920" cy="6903564"/>
          </a:xfrm>
          <a:prstGeom prst="rect">
            <a:avLst/>
          </a:prstGeom>
        </p:spPr>
      </p:pic>
      <p:sp>
        <p:nvSpPr>
          <p:cNvPr id="2" name="Title 1">
            <a:extLst>
              <a:ext uri="{FF2B5EF4-FFF2-40B4-BE49-F238E27FC236}">
                <a16:creationId xmlns:a16="http://schemas.microsoft.com/office/drawing/2014/main" id="{4C83BEEE-0700-9C41-A4F4-8653A8DAE00A}"/>
              </a:ext>
            </a:extLst>
          </p:cNvPr>
          <p:cNvSpPr>
            <a:spLocks noGrp="1"/>
          </p:cNvSpPr>
          <p:nvPr>
            <p:ph type="title"/>
          </p:nvPr>
        </p:nvSpPr>
        <p:spPr>
          <a:xfrm>
            <a:off x="4108174" y="791716"/>
            <a:ext cx="7649817" cy="590931"/>
          </a:xfrm>
        </p:spPr>
        <p:txBody>
          <a:bodyPr/>
          <a:lstStyle/>
          <a:p>
            <a:r>
              <a:rPr lang="en-US"/>
              <a:t>Click to edit Master title style</a:t>
            </a:r>
          </a:p>
        </p:txBody>
      </p:sp>
      <p:sp>
        <p:nvSpPr>
          <p:cNvPr id="4" name="Footer Placeholder 3">
            <a:extLst>
              <a:ext uri="{FF2B5EF4-FFF2-40B4-BE49-F238E27FC236}">
                <a16:creationId xmlns:a16="http://schemas.microsoft.com/office/drawing/2014/main" id="{D513D2F9-BD27-4749-A7BD-67882B8F172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rPr>
              <a:t>Apogee and Client Confidential</a:t>
            </a:r>
          </a:p>
        </p:txBody>
      </p:sp>
      <p:sp>
        <p:nvSpPr>
          <p:cNvPr id="5" name="Slide Number Placeholder 4">
            <a:extLst>
              <a:ext uri="{FF2B5EF4-FFF2-40B4-BE49-F238E27FC236}">
                <a16:creationId xmlns:a16="http://schemas.microsoft.com/office/drawing/2014/main" id="{B6D3E70C-AE13-524A-A792-AC1F36A089E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2B792D-71C2-AF45-A7CB-59116BCA74AC}"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pic>
        <p:nvPicPr>
          <p:cNvPr id="7" name="Picture 6" descr="A picture containing drawing, light&#10;&#10;Description automatically generated">
            <a:extLst>
              <a:ext uri="{FF2B5EF4-FFF2-40B4-BE49-F238E27FC236}">
                <a16:creationId xmlns:a16="http://schemas.microsoft.com/office/drawing/2014/main" id="{A89DFFE4-D150-0D44-8DD3-47A826B672E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89287" y="282101"/>
            <a:ext cx="1280011" cy="364803"/>
          </a:xfrm>
          <a:prstGeom prst="rect">
            <a:avLst/>
          </a:prstGeom>
        </p:spPr>
      </p:pic>
      <p:sp>
        <p:nvSpPr>
          <p:cNvPr id="9" name="Text Placeholder 8">
            <a:extLst>
              <a:ext uri="{FF2B5EF4-FFF2-40B4-BE49-F238E27FC236}">
                <a16:creationId xmlns:a16="http://schemas.microsoft.com/office/drawing/2014/main" id="{7B4FA760-2A95-F545-97DA-3044FB2B018E}"/>
              </a:ext>
            </a:extLst>
          </p:cNvPr>
          <p:cNvSpPr>
            <a:spLocks noGrp="1"/>
          </p:cNvSpPr>
          <p:nvPr>
            <p:ph type="body" sz="quarter" idx="13"/>
          </p:nvPr>
        </p:nvSpPr>
        <p:spPr>
          <a:xfrm>
            <a:off x="4108450" y="1471476"/>
            <a:ext cx="7650163" cy="2314575"/>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a:extLst>
              <a:ext uri="{FF2B5EF4-FFF2-40B4-BE49-F238E27FC236}">
                <a16:creationId xmlns:a16="http://schemas.microsoft.com/office/drawing/2014/main" id="{EE129936-08A6-5F42-9E13-CA9354C60638}"/>
              </a:ext>
            </a:extLst>
          </p:cNvPr>
          <p:cNvSpPr>
            <a:spLocks noGrp="1"/>
          </p:cNvSpPr>
          <p:nvPr>
            <p:ph type="body" sz="quarter" idx="14" hasCustomPrompt="1"/>
          </p:nvPr>
        </p:nvSpPr>
        <p:spPr>
          <a:xfrm>
            <a:off x="4108450" y="3925888"/>
            <a:ext cx="7650163" cy="487362"/>
          </a:xfrm>
        </p:spPr>
        <p:txBody>
          <a:bodyPr/>
          <a:lstStyle>
            <a:lvl1pPr>
              <a:defRPr sz="3200" b="1" i="0">
                <a:latin typeface="Calibri" panose="020F0502020204030204" pitchFamily="34" charset="0"/>
                <a:cs typeface="Calibri" panose="020F0502020204030204" pitchFamily="34" charset="0"/>
              </a:defRPr>
            </a:lvl1pPr>
          </a:lstStyle>
          <a:p>
            <a:pPr lvl="0"/>
            <a:r>
              <a:rPr lang="en-US"/>
              <a:t>Subtitle Text Goes Here</a:t>
            </a:r>
          </a:p>
        </p:txBody>
      </p:sp>
      <p:sp>
        <p:nvSpPr>
          <p:cNvPr id="15" name="Text Placeholder 14">
            <a:extLst>
              <a:ext uri="{FF2B5EF4-FFF2-40B4-BE49-F238E27FC236}">
                <a16:creationId xmlns:a16="http://schemas.microsoft.com/office/drawing/2014/main" id="{5AF620D0-97D8-F140-942D-4EE724EF603C}"/>
              </a:ext>
            </a:extLst>
          </p:cNvPr>
          <p:cNvSpPr>
            <a:spLocks noGrp="1"/>
          </p:cNvSpPr>
          <p:nvPr>
            <p:ph type="body" sz="quarter" idx="15"/>
          </p:nvPr>
        </p:nvSpPr>
        <p:spPr>
          <a:xfrm>
            <a:off x="4108450" y="4502150"/>
            <a:ext cx="7650163" cy="1709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3121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35CB9-5B02-4418-981D-24FEB99B381A}"/>
              </a:ext>
            </a:extLst>
          </p:cNvPr>
          <p:cNvSpPr>
            <a:spLocks noGrp="1"/>
          </p:cNvSpPr>
          <p:nvPr>
            <p:ph type="title"/>
          </p:nvPr>
        </p:nvSpPr>
        <p:spPr>
          <a:xfrm>
            <a:off x="838200" y="573578"/>
            <a:ext cx="10515600" cy="1325563"/>
          </a:xfrm>
        </p:spPr>
        <p:txBody>
          <a:bodyPr/>
          <a:lstStyle>
            <a:lvl1pPr algn="ctr">
              <a:defRPr sz="3500" b="1"/>
            </a:lvl1pPr>
          </a:lstStyle>
          <a:p>
            <a:r>
              <a:rPr lang="en-US"/>
              <a:t>Click to edit Master title style</a:t>
            </a:r>
          </a:p>
        </p:txBody>
      </p:sp>
      <p:sp>
        <p:nvSpPr>
          <p:cNvPr id="3" name="Content Placeholder 2">
            <a:extLst>
              <a:ext uri="{FF2B5EF4-FFF2-40B4-BE49-F238E27FC236}">
                <a16:creationId xmlns:a16="http://schemas.microsoft.com/office/drawing/2014/main" id="{596BD600-22EC-421A-BAF0-C6293CB9C2CB}"/>
              </a:ext>
            </a:extLst>
          </p:cNvPr>
          <p:cNvSpPr>
            <a:spLocks noGrp="1"/>
          </p:cNvSpPr>
          <p:nvPr>
            <p:ph idx="1"/>
          </p:nvPr>
        </p:nvSpPr>
        <p:spPr>
          <a:xfrm>
            <a:off x="838200" y="2028305"/>
            <a:ext cx="10515600" cy="3999272"/>
          </a:xfrm>
        </p:spPr>
        <p:txBody>
          <a:bodyPr>
            <a:normAutofit/>
          </a:bodyPr>
          <a:lstStyle>
            <a:lvl1pPr>
              <a:defRPr sz="2400"/>
            </a:lvl1pPr>
            <a:lvl2pPr>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72548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10" name="Picture 9" descr="A person wearing a suit and tie&#10;&#10;Description automatically generated">
            <a:extLst>
              <a:ext uri="{FF2B5EF4-FFF2-40B4-BE49-F238E27FC236}">
                <a16:creationId xmlns:a16="http://schemas.microsoft.com/office/drawing/2014/main" id="{3E2EF1E3-3DC8-F845-B99C-A23B2F3FCAC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528" y="-19878"/>
            <a:ext cx="12249528" cy="6884234"/>
          </a:xfrm>
          <a:prstGeom prst="rect">
            <a:avLst/>
          </a:prstGeom>
        </p:spPr>
      </p:pic>
      <p:sp>
        <p:nvSpPr>
          <p:cNvPr id="2" name="Title 1">
            <a:extLst>
              <a:ext uri="{FF2B5EF4-FFF2-40B4-BE49-F238E27FC236}">
                <a16:creationId xmlns:a16="http://schemas.microsoft.com/office/drawing/2014/main" id="{4C83BEEE-0700-9C41-A4F4-8653A8DAE00A}"/>
              </a:ext>
            </a:extLst>
          </p:cNvPr>
          <p:cNvSpPr>
            <a:spLocks noGrp="1"/>
          </p:cNvSpPr>
          <p:nvPr>
            <p:ph type="title"/>
          </p:nvPr>
        </p:nvSpPr>
        <p:spPr>
          <a:xfrm>
            <a:off x="4108174" y="791716"/>
            <a:ext cx="7649817" cy="590931"/>
          </a:xfrm>
        </p:spPr>
        <p:txBody>
          <a:bodyPr/>
          <a:lstStyle/>
          <a:p>
            <a:r>
              <a:rPr lang="en-US"/>
              <a:t>Click to edit Master title style</a:t>
            </a:r>
          </a:p>
        </p:txBody>
      </p:sp>
      <p:sp>
        <p:nvSpPr>
          <p:cNvPr id="4" name="Footer Placeholder 3">
            <a:extLst>
              <a:ext uri="{FF2B5EF4-FFF2-40B4-BE49-F238E27FC236}">
                <a16:creationId xmlns:a16="http://schemas.microsoft.com/office/drawing/2014/main" id="{D513D2F9-BD27-4749-A7BD-67882B8F172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rPr>
              <a:t>Apogee and Client Confidential</a:t>
            </a:r>
          </a:p>
        </p:txBody>
      </p:sp>
      <p:sp>
        <p:nvSpPr>
          <p:cNvPr id="5" name="Slide Number Placeholder 4">
            <a:extLst>
              <a:ext uri="{FF2B5EF4-FFF2-40B4-BE49-F238E27FC236}">
                <a16:creationId xmlns:a16="http://schemas.microsoft.com/office/drawing/2014/main" id="{B6D3E70C-AE13-524A-A792-AC1F36A089E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2B792D-71C2-AF45-A7CB-59116BCA74AC}"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pic>
        <p:nvPicPr>
          <p:cNvPr id="7" name="Picture 6" descr="A picture containing drawing, light&#10;&#10;Description automatically generated">
            <a:extLst>
              <a:ext uri="{FF2B5EF4-FFF2-40B4-BE49-F238E27FC236}">
                <a16:creationId xmlns:a16="http://schemas.microsoft.com/office/drawing/2014/main" id="{A89DFFE4-D150-0D44-8DD3-47A826B672E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89287" y="282101"/>
            <a:ext cx="1280011" cy="364803"/>
          </a:xfrm>
          <a:prstGeom prst="rect">
            <a:avLst/>
          </a:prstGeom>
        </p:spPr>
      </p:pic>
      <p:sp>
        <p:nvSpPr>
          <p:cNvPr id="9" name="Text Placeholder 8">
            <a:extLst>
              <a:ext uri="{FF2B5EF4-FFF2-40B4-BE49-F238E27FC236}">
                <a16:creationId xmlns:a16="http://schemas.microsoft.com/office/drawing/2014/main" id="{7B4FA760-2A95-F545-97DA-3044FB2B018E}"/>
              </a:ext>
            </a:extLst>
          </p:cNvPr>
          <p:cNvSpPr>
            <a:spLocks noGrp="1"/>
          </p:cNvSpPr>
          <p:nvPr>
            <p:ph type="body" sz="quarter" idx="13"/>
          </p:nvPr>
        </p:nvSpPr>
        <p:spPr>
          <a:xfrm>
            <a:off x="4108450" y="1471476"/>
            <a:ext cx="7650163" cy="2314575"/>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a:extLst>
              <a:ext uri="{FF2B5EF4-FFF2-40B4-BE49-F238E27FC236}">
                <a16:creationId xmlns:a16="http://schemas.microsoft.com/office/drawing/2014/main" id="{EE129936-08A6-5F42-9E13-CA9354C60638}"/>
              </a:ext>
            </a:extLst>
          </p:cNvPr>
          <p:cNvSpPr>
            <a:spLocks noGrp="1"/>
          </p:cNvSpPr>
          <p:nvPr>
            <p:ph type="body" sz="quarter" idx="14" hasCustomPrompt="1"/>
          </p:nvPr>
        </p:nvSpPr>
        <p:spPr>
          <a:xfrm>
            <a:off x="4108450" y="3925888"/>
            <a:ext cx="7650163" cy="487362"/>
          </a:xfrm>
        </p:spPr>
        <p:txBody>
          <a:bodyPr/>
          <a:lstStyle>
            <a:lvl1pPr>
              <a:defRPr sz="3200" b="1" i="0">
                <a:latin typeface="Calibri" panose="020F0502020204030204" pitchFamily="34" charset="0"/>
                <a:cs typeface="Calibri" panose="020F0502020204030204" pitchFamily="34" charset="0"/>
              </a:defRPr>
            </a:lvl1pPr>
          </a:lstStyle>
          <a:p>
            <a:pPr lvl="0"/>
            <a:r>
              <a:rPr lang="en-US"/>
              <a:t>Subtitle Text Goes Here</a:t>
            </a:r>
          </a:p>
        </p:txBody>
      </p:sp>
      <p:sp>
        <p:nvSpPr>
          <p:cNvPr id="15" name="Text Placeholder 14">
            <a:extLst>
              <a:ext uri="{FF2B5EF4-FFF2-40B4-BE49-F238E27FC236}">
                <a16:creationId xmlns:a16="http://schemas.microsoft.com/office/drawing/2014/main" id="{5AF620D0-97D8-F140-942D-4EE724EF603C}"/>
              </a:ext>
            </a:extLst>
          </p:cNvPr>
          <p:cNvSpPr>
            <a:spLocks noGrp="1"/>
          </p:cNvSpPr>
          <p:nvPr>
            <p:ph type="body" sz="quarter" idx="15"/>
          </p:nvPr>
        </p:nvSpPr>
        <p:spPr>
          <a:xfrm>
            <a:off x="4108450" y="4502150"/>
            <a:ext cx="7650163" cy="1709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92205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1" name="Picture 10" descr="A person posing for the camera&#10;&#10;Description automatically generated">
            <a:extLst>
              <a:ext uri="{FF2B5EF4-FFF2-40B4-BE49-F238E27FC236}">
                <a16:creationId xmlns:a16="http://schemas.microsoft.com/office/drawing/2014/main" id="{94DB85B3-ED0D-0445-8E9E-61AAF750641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8951" y="-16445"/>
            <a:ext cx="12272142" cy="6896944"/>
          </a:xfrm>
          <a:prstGeom prst="rect">
            <a:avLst/>
          </a:prstGeom>
        </p:spPr>
      </p:pic>
      <p:sp>
        <p:nvSpPr>
          <p:cNvPr id="2" name="Title 1">
            <a:extLst>
              <a:ext uri="{FF2B5EF4-FFF2-40B4-BE49-F238E27FC236}">
                <a16:creationId xmlns:a16="http://schemas.microsoft.com/office/drawing/2014/main" id="{4C83BEEE-0700-9C41-A4F4-8653A8DAE00A}"/>
              </a:ext>
            </a:extLst>
          </p:cNvPr>
          <p:cNvSpPr>
            <a:spLocks noGrp="1"/>
          </p:cNvSpPr>
          <p:nvPr>
            <p:ph type="title"/>
          </p:nvPr>
        </p:nvSpPr>
        <p:spPr>
          <a:xfrm>
            <a:off x="4108174" y="791716"/>
            <a:ext cx="7649817" cy="590931"/>
          </a:xfrm>
        </p:spPr>
        <p:txBody>
          <a:bodyPr/>
          <a:lstStyle/>
          <a:p>
            <a:r>
              <a:rPr lang="en-US"/>
              <a:t>Click to edit Master title style</a:t>
            </a:r>
          </a:p>
        </p:txBody>
      </p:sp>
      <p:sp>
        <p:nvSpPr>
          <p:cNvPr id="4" name="Footer Placeholder 3">
            <a:extLst>
              <a:ext uri="{FF2B5EF4-FFF2-40B4-BE49-F238E27FC236}">
                <a16:creationId xmlns:a16="http://schemas.microsoft.com/office/drawing/2014/main" id="{D513D2F9-BD27-4749-A7BD-67882B8F172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rPr>
              <a:t>Apogee and Client Confidential</a:t>
            </a:r>
          </a:p>
        </p:txBody>
      </p:sp>
      <p:sp>
        <p:nvSpPr>
          <p:cNvPr id="5" name="Slide Number Placeholder 4">
            <a:extLst>
              <a:ext uri="{FF2B5EF4-FFF2-40B4-BE49-F238E27FC236}">
                <a16:creationId xmlns:a16="http://schemas.microsoft.com/office/drawing/2014/main" id="{B6D3E70C-AE13-524A-A792-AC1F36A089E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2B792D-71C2-AF45-A7CB-59116BCA74AC}"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pic>
        <p:nvPicPr>
          <p:cNvPr id="7" name="Picture 6" descr="A picture containing drawing, light&#10;&#10;Description automatically generated">
            <a:extLst>
              <a:ext uri="{FF2B5EF4-FFF2-40B4-BE49-F238E27FC236}">
                <a16:creationId xmlns:a16="http://schemas.microsoft.com/office/drawing/2014/main" id="{A89DFFE4-D150-0D44-8DD3-47A826B672E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89287" y="282101"/>
            <a:ext cx="1280011" cy="364803"/>
          </a:xfrm>
          <a:prstGeom prst="rect">
            <a:avLst/>
          </a:prstGeom>
        </p:spPr>
      </p:pic>
      <p:sp>
        <p:nvSpPr>
          <p:cNvPr id="9" name="Text Placeholder 8">
            <a:extLst>
              <a:ext uri="{FF2B5EF4-FFF2-40B4-BE49-F238E27FC236}">
                <a16:creationId xmlns:a16="http://schemas.microsoft.com/office/drawing/2014/main" id="{7B4FA760-2A95-F545-97DA-3044FB2B018E}"/>
              </a:ext>
            </a:extLst>
          </p:cNvPr>
          <p:cNvSpPr>
            <a:spLocks noGrp="1"/>
          </p:cNvSpPr>
          <p:nvPr>
            <p:ph type="body" sz="quarter" idx="13"/>
          </p:nvPr>
        </p:nvSpPr>
        <p:spPr>
          <a:xfrm>
            <a:off x="4108450" y="1471476"/>
            <a:ext cx="7650163" cy="2314575"/>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a:extLst>
              <a:ext uri="{FF2B5EF4-FFF2-40B4-BE49-F238E27FC236}">
                <a16:creationId xmlns:a16="http://schemas.microsoft.com/office/drawing/2014/main" id="{EE129936-08A6-5F42-9E13-CA9354C60638}"/>
              </a:ext>
            </a:extLst>
          </p:cNvPr>
          <p:cNvSpPr>
            <a:spLocks noGrp="1"/>
          </p:cNvSpPr>
          <p:nvPr>
            <p:ph type="body" sz="quarter" idx="14" hasCustomPrompt="1"/>
          </p:nvPr>
        </p:nvSpPr>
        <p:spPr>
          <a:xfrm>
            <a:off x="4108450" y="3925888"/>
            <a:ext cx="7650163" cy="487362"/>
          </a:xfrm>
        </p:spPr>
        <p:txBody>
          <a:bodyPr/>
          <a:lstStyle>
            <a:lvl1pPr>
              <a:defRPr sz="3200" b="1" i="0">
                <a:latin typeface="Calibri" panose="020F0502020204030204" pitchFamily="34" charset="0"/>
                <a:cs typeface="Calibri" panose="020F0502020204030204" pitchFamily="34" charset="0"/>
              </a:defRPr>
            </a:lvl1pPr>
          </a:lstStyle>
          <a:p>
            <a:pPr lvl="0"/>
            <a:r>
              <a:rPr lang="en-US"/>
              <a:t>Subtitle Text Goes Here</a:t>
            </a:r>
          </a:p>
        </p:txBody>
      </p:sp>
      <p:sp>
        <p:nvSpPr>
          <p:cNvPr id="15" name="Text Placeholder 14">
            <a:extLst>
              <a:ext uri="{FF2B5EF4-FFF2-40B4-BE49-F238E27FC236}">
                <a16:creationId xmlns:a16="http://schemas.microsoft.com/office/drawing/2014/main" id="{5AF620D0-97D8-F140-942D-4EE724EF603C}"/>
              </a:ext>
            </a:extLst>
          </p:cNvPr>
          <p:cNvSpPr>
            <a:spLocks noGrp="1"/>
          </p:cNvSpPr>
          <p:nvPr>
            <p:ph type="body" sz="quarter" idx="15"/>
          </p:nvPr>
        </p:nvSpPr>
        <p:spPr>
          <a:xfrm>
            <a:off x="4108450" y="4502150"/>
            <a:ext cx="7650163" cy="1709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14100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0" name="Picture 9" descr="A person wearing a suit and tie&#10;&#10;Description automatically generated">
            <a:extLst>
              <a:ext uri="{FF2B5EF4-FFF2-40B4-BE49-F238E27FC236}">
                <a16:creationId xmlns:a16="http://schemas.microsoft.com/office/drawing/2014/main" id="{4333D927-9395-3B4D-A312-2B6146C8A98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7928" y="-16832"/>
            <a:ext cx="12251659" cy="6885432"/>
          </a:xfrm>
          <a:prstGeom prst="rect">
            <a:avLst/>
          </a:prstGeom>
        </p:spPr>
      </p:pic>
      <p:sp>
        <p:nvSpPr>
          <p:cNvPr id="2" name="Title 1">
            <a:extLst>
              <a:ext uri="{FF2B5EF4-FFF2-40B4-BE49-F238E27FC236}">
                <a16:creationId xmlns:a16="http://schemas.microsoft.com/office/drawing/2014/main" id="{4C83BEEE-0700-9C41-A4F4-8653A8DAE00A}"/>
              </a:ext>
            </a:extLst>
          </p:cNvPr>
          <p:cNvSpPr>
            <a:spLocks noGrp="1"/>
          </p:cNvSpPr>
          <p:nvPr>
            <p:ph type="title"/>
          </p:nvPr>
        </p:nvSpPr>
        <p:spPr>
          <a:xfrm>
            <a:off x="4108174" y="791716"/>
            <a:ext cx="7649817" cy="590931"/>
          </a:xfrm>
        </p:spPr>
        <p:txBody>
          <a:bodyPr/>
          <a:lstStyle/>
          <a:p>
            <a:r>
              <a:rPr lang="en-US"/>
              <a:t>Click to edit Master title style</a:t>
            </a:r>
          </a:p>
        </p:txBody>
      </p:sp>
      <p:sp>
        <p:nvSpPr>
          <p:cNvPr id="4" name="Footer Placeholder 3">
            <a:extLst>
              <a:ext uri="{FF2B5EF4-FFF2-40B4-BE49-F238E27FC236}">
                <a16:creationId xmlns:a16="http://schemas.microsoft.com/office/drawing/2014/main" id="{D513D2F9-BD27-4749-A7BD-67882B8F172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rPr>
              <a:t>Apogee and Client Confidential</a:t>
            </a:r>
          </a:p>
        </p:txBody>
      </p:sp>
      <p:sp>
        <p:nvSpPr>
          <p:cNvPr id="5" name="Slide Number Placeholder 4">
            <a:extLst>
              <a:ext uri="{FF2B5EF4-FFF2-40B4-BE49-F238E27FC236}">
                <a16:creationId xmlns:a16="http://schemas.microsoft.com/office/drawing/2014/main" id="{B6D3E70C-AE13-524A-A792-AC1F36A089E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2B792D-71C2-AF45-A7CB-59116BCA74AC}"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pic>
        <p:nvPicPr>
          <p:cNvPr id="7" name="Picture 6" descr="A picture containing drawing, light&#10;&#10;Description automatically generated">
            <a:extLst>
              <a:ext uri="{FF2B5EF4-FFF2-40B4-BE49-F238E27FC236}">
                <a16:creationId xmlns:a16="http://schemas.microsoft.com/office/drawing/2014/main" id="{A89DFFE4-D150-0D44-8DD3-47A826B672E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89287" y="282101"/>
            <a:ext cx="1280011" cy="364803"/>
          </a:xfrm>
          <a:prstGeom prst="rect">
            <a:avLst/>
          </a:prstGeom>
        </p:spPr>
      </p:pic>
      <p:sp>
        <p:nvSpPr>
          <p:cNvPr id="9" name="Text Placeholder 8">
            <a:extLst>
              <a:ext uri="{FF2B5EF4-FFF2-40B4-BE49-F238E27FC236}">
                <a16:creationId xmlns:a16="http://schemas.microsoft.com/office/drawing/2014/main" id="{7B4FA760-2A95-F545-97DA-3044FB2B018E}"/>
              </a:ext>
            </a:extLst>
          </p:cNvPr>
          <p:cNvSpPr>
            <a:spLocks noGrp="1"/>
          </p:cNvSpPr>
          <p:nvPr>
            <p:ph type="body" sz="quarter" idx="13"/>
          </p:nvPr>
        </p:nvSpPr>
        <p:spPr>
          <a:xfrm>
            <a:off x="4108450" y="1471476"/>
            <a:ext cx="7650163" cy="2314575"/>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a:extLst>
              <a:ext uri="{FF2B5EF4-FFF2-40B4-BE49-F238E27FC236}">
                <a16:creationId xmlns:a16="http://schemas.microsoft.com/office/drawing/2014/main" id="{EE129936-08A6-5F42-9E13-CA9354C60638}"/>
              </a:ext>
            </a:extLst>
          </p:cNvPr>
          <p:cNvSpPr>
            <a:spLocks noGrp="1"/>
          </p:cNvSpPr>
          <p:nvPr>
            <p:ph type="body" sz="quarter" idx="14" hasCustomPrompt="1"/>
          </p:nvPr>
        </p:nvSpPr>
        <p:spPr>
          <a:xfrm>
            <a:off x="4108450" y="3925888"/>
            <a:ext cx="7650163" cy="487362"/>
          </a:xfrm>
        </p:spPr>
        <p:txBody>
          <a:bodyPr/>
          <a:lstStyle>
            <a:lvl1pPr>
              <a:defRPr sz="3200" b="1" i="0">
                <a:latin typeface="Calibri" panose="020F0502020204030204" pitchFamily="34" charset="0"/>
                <a:cs typeface="Calibri" panose="020F0502020204030204" pitchFamily="34" charset="0"/>
              </a:defRPr>
            </a:lvl1pPr>
          </a:lstStyle>
          <a:p>
            <a:pPr lvl="0"/>
            <a:r>
              <a:rPr lang="en-US"/>
              <a:t>Subtitle Text Goes Here</a:t>
            </a:r>
          </a:p>
        </p:txBody>
      </p:sp>
      <p:sp>
        <p:nvSpPr>
          <p:cNvPr id="15" name="Text Placeholder 14">
            <a:extLst>
              <a:ext uri="{FF2B5EF4-FFF2-40B4-BE49-F238E27FC236}">
                <a16:creationId xmlns:a16="http://schemas.microsoft.com/office/drawing/2014/main" id="{5AF620D0-97D8-F140-942D-4EE724EF603C}"/>
              </a:ext>
            </a:extLst>
          </p:cNvPr>
          <p:cNvSpPr>
            <a:spLocks noGrp="1"/>
          </p:cNvSpPr>
          <p:nvPr>
            <p:ph type="body" sz="quarter" idx="15"/>
          </p:nvPr>
        </p:nvSpPr>
        <p:spPr>
          <a:xfrm>
            <a:off x="4108450" y="4502150"/>
            <a:ext cx="7650163" cy="1709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96298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11" name="Picture 10" descr="A person wearing a suit and tie&#10;&#10;Description automatically generated">
            <a:extLst>
              <a:ext uri="{FF2B5EF4-FFF2-40B4-BE49-F238E27FC236}">
                <a16:creationId xmlns:a16="http://schemas.microsoft.com/office/drawing/2014/main" id="{7DAA4025-C98D-1E41-8131-89FC74B04D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7930" y="-16831"/>
            <a:ext cx="12250479" cy="6884769"/>
          </a:xfrm>
          <a:prstGeom prst="rect">
            <a:avLst/>
          </a:prstGeom>
        </p:spPr>
      </p:pic>
      <p:sp>
        <p:nvSpPr>
          <p:cNvPr id="2" name="Title 1">
            <a:extLst>
              <a:ext uri="{FF2B5EF4-FFF2-40B4-BE49-F238E27FC236}">
                <a16:creationId xmlns:a16="http://schemas.microsoft.com/office/drawing/2014/main" id="{4C83BEEE-0700-9C41-A4F4-8653A8DAE00A}"/>
              </a:ext>
            </a:extLst>
          </p:cNvPr>
          <p:cNvSpPr>
            <a:spLocks noGrp="1"/>
          </p:cNvSpPr>
          <p:nvPr>
            <p:ph type="title"/>
          </p:nvPr>
        </p:nvSpPr>
        <p:spPr>
          <a:xfrm>
            <a:off x="4108174" y="791716"/>
            <a:ext cx="7649817" cy="590931"/>
          </a:xfrm>
        </p:spPr>
        <p:txBody>
          <a:bodyPr/>
          <a:lstStyle/>
          <a:p>
            <a:r>
              <a:rPr lang="en-US"/>
              <a:t>Click to edit Master title style</a:t>
            </a:r>
          </a:p>
        </p:txBody>
      </p:sp>
      <p:sp>
        <p:nvSpPr>
          <p:cNvPr id="4" name="Footer Placeholder 3">
            <a:extLst>
              <a:ext uri="{FF2B5EF4-FFF2-40B4-BE49-F238E27FC236}">
                <a16:creationId xmlns:a16="http://schemas.microsoft.com/office/drawing/2014/main" id="{D513D2F9-BD27-4749-A7BD-67882B8F172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rPr>
              <a:t>Apogee and Client Confidential</a:t>
            </a:r>
          </a:p>
        </p:txBody>
      </p:sp>
      <p:sp>
        <p:nvSpPr>
          <p:cNvPr id="5" name="Slide Number Placeholder 4">
            <a:extLst>
              <a:ext uri="{FF2B5EF4-FFF2-40B4-BE49-F238E27FC236}">
                <a16:creationId xmlns:a16="http://schemas.microsoft.com/office/drawing/2014/main" id="{B6D3E70C-AE13-524A-A792-AC1F36A089E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2B792D-71C2-AF45-A7CB-59116BCA74AC}"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pic>
        <p:nvPicPr>
          <p:cNvPr id="7" name="Picture 6" descr="A picture containing drawing, light&#10;&#10;Description automatically generated">
            <a:extLst>
              <a:ext uri="{FF2B5EF4-FFF2-40B4-BE49-F238E27FC236}">
                <a16:creationId xmlns:a16="http://schemas.microsoft.com/office/drawing/2014/main" id="{A89DFFE4-D150-0D44-8DD3-47A826B672E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89287" y="282101"/>
            <a:ext cx="1280011" cy="364803"/>
          </a:xfrm>
          <a:prstGeom prst="rect">
            <a:avLst/>
          </a:prstGeom>
        </p:spPr>
      </p:pic>
      <p:sp>
        <p:nvSpPr>
          <p:cNvPr id="9" name="Text Placeholder 8">
            <a:extLst>
              <a:ext uri="{FF2B5EF4-FFF2-40B4-BE49-F238E27FC236}">
                <a16:creationId xmlns:a16="http://schemas.microsoft.com/office/drawing/2014/main" id="{7B4FA760-2A95-F545-97DA-3044FB2B018E}"/>
              </a:ext>
            </a:extLst>
          </p:cNvPr>
          <p:cNvSpPr>
            <a:spLocks noGrp="1"/>
          </p:cNvSpPr>
          <p:nvPr>
            <p:ph type="body" sz="quarter" idx="13"/>
          </p:nvPr>
        </p:nvSpPr>
        <p:spPr>
          <a:xfrm>
            <a:off x="4108450" y="1471476"/>
            <a:ext cx="7650163" cy="2314575"/>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a:extLst>
              <a:ext uri="{FF2B5EF4-FFF2-40B4-BE49-F238E27FC236}">
                <a16:creationId xmlns:a16="http://schemas.microsoft.com/office/drawing/2014/main" id="{EE129936-08A6-5F42-9E13-CA9354C60638}"/>
              </a:ext>
            </a:extLst>
          </p:cNvPr>
          <p:cNvSpPr>
            <a:spLocks noGrp="1"/>
          </p:cNvSpPr>
          <p:nvPr>
            <p:ph type="body" sz="quarter" idx="14" hasCustomPrompt="1"/>
          </p:nvPr>
        </p:nvSpPr>
        <p:spPr>
          <a:xfrm>
            <a:off x="4108450" y="3925888"/>
            <a:ext cx="7650163" cy="487362"/>
          </a:xfrm>
        </p:spPr>
        <p:txBody>
          <a:bodyPr/>
          <a:lstStyle>
            <a:lvl1pPr>
              <a:defRPr sz="3200" b="1" i="0">
                <a:latin typeface="Calibri" panose="020F0502020204030204" pitchFamily="34" charset="0"/>
                <a:cs typeface="Calibri" panose="020F0502020204030204" pitchFamily="34" charset="0"/>
              </a:defRPr>
            </a:lvl1pPr>
          </a:lstStyle>
          <a:p>
            <a:pPr lvl="0"/>
            <a:r>
              <a:rPr lang="en-US"/>
              <a:t>Subtitle Text Goes Here</a:t>
            </a:r>
          </a:p>
        </p:txBody>
      </p:sp>
      <p:sp>
        <p:nvSpPr>
          <p:cNvPr id="15" name="Text Placeholder 14">
            <a:extLst>
              <a:ext uri="{FF2B5EF4-FFF2-40B4-BE49-F238E27FC236}">
                <a16:creationId xmlns:a16="http://schemas.microsoft.com/office/drawing/2014/main" id="{5AF620D0-97D8-F140-942D-4EE724EF603C}"/>
              </a:ext>
            </a:extLst>
          </p:cNvPr>
          <p:cNvSpPr>
            <a:spLocks noGrp="1"/>
          </p:cNvSpPr>
          <p:nvPr>
            <p:ph type="body" sz="quarter" idx="15"/>
          </p:nvPr>
        </p:nvSpPr>
        <p:spPr>
          <a:xfrm>
            <a:off x="4108450" y="4502150"/>
            <a:ext cx="7650163" cy="1709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58099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A person looking at the camera&#10;&#10;Description automatically generated">
            <a:extLst>
              <a:ext uri="{FF2B5EF4-FFF2-40B4-BE49-F238E27FC236}">
                <a16:creationId xmlns:a16="http://schemas.microsoft.com/office/drawing/2014/main" id="{2B530B53-E451-8B4E-AE1D-2604B9740A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7932" y="-16831"/>
            <a:ext cx="12250479" cy="6884769"/>
          </a:xfrm>
          <a:prstGeom prst="rect">
            <a:avLst/>
          </a:prstGeom>
        </p:spPr>
      </p:pic>
      <p:sp>
        <p:nvSpPr>
          <p:cNvPr id="2" name="Title 1">
            <a:extLst>
              <a:ext uri="{FF2B5EF4-FFF2-40B4-BE49-F238E27FC236}">
                <a16:creationId xmlns:a16="http://schemas.microsoft.com/office/drawing/2014/main" id="{4C83BEEE-0700-9C41-A4F4-8653A8DAE00A}"/>
              </a:ext>
            </a:extLst>
          </p:cNvPr>
          <p:cNvSpPr>
            <a:spLocks noGrp="1"/>
          </p:cNvSpPr>
          <p:nvPr>
            <p:ph type="title"/>
          </p:nvPr>
        </p:nvSpPr>
        <p:spPr>
          <a:xfrm>
            <a:off x="4108174" y="791716"/>
            <a:ext cx="7649817" cy="590931"/>
          </a:xfrm>
        </p:spPr>
        <p:txBody>
          <a:bodyPr/>
          <a:lstStyle/>
          <a:p>
            <a:r>
              <a:rPr lang="en-US"/>
              <a:t>Click to edit Master title style</a:t>
            </a:r>
          </a:p>
        </p:txBody>
      </p:sp>
      <p:sp>
        <p:nvSpPr>
          <p:cNvPr id="4" name="Footer Placeholder 3">
            <a:extLst>
              <a:ext uri="{FF2B5EF4-FFF2-40B4-BE49-F238E27FC236}">
                <a16:creationId xmlns:a16="http://schemas.microsoft.com/office/drawing/2014/main" id="{D513D2F9-BD27-4749-A7BD-67882B8F172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rPr>
              <a:t>Apogee and Client Confidential</a:t>
            </a:r>
          </a:p>
        </p:txBody>
      </p:sp>
      <p:sp>
        <p:nvSpPr>
          <p:cNvPr id="5" name="Slide Number Placeholder 4">
            <a:extLst>
              <a:ext uri="{FF2B5EF4-FFF2-40B4-BE49-F238E27FC236}">
                <a16:creationId xmlns:a16="http://schemas.microsoft.com/office/drawing/2014/main" id="{B6D3E70C-AE13-524A-A792-AC1F36A089E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2B792D-71C2-AF45-A7CB-59116BCA74AC}"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pic>
        <p:nvPicPr>
          <p:cNvPr id="7" name="Picture 6" descr="A picture containing drawing, light&#10;&#10;Description automatically generated">
            <a:extLst>
              <a:ext uri="{FF2B5EF4-FFF2-40B4-BE49-F238E27FC236}">
                <a16:creationId xmlns:a16="http://schemas.microsoft.com/office/drawing/2014/main" id="{A89DFFE4-D150-0D44-8DD3-47A826B672E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89287" y="282101"/>
            <a:ext cx="1280011" cy="364803"/>
          </a:xfrm>
          <a:prstGeom prst="rect">
            <a:avLst/>
          </a:prstGeom>
        </p:spPr>
      </p:pic>
      <p:sp>
        <p:nvSpPr>
          <p:cNvPr id="9" name="Text Placeholder 8">
            <a:extLst>
              <a:ext uri="{FF2B5EF4-FFF2-40B4-BE49-F238E27FC236}">
                <a16:creationId xmlns:a16="http://schemas.microsoft.com/office/drawing/2014/main" id="{7B4FA760-2A95-F545-97DA-3044FB2B018E}"/>
              </a:ext>
            </a:extLst>
          </p:cNvPr>
          <p:cNvSpPr>
            <a:spLocks noGrp="1"/>
          </p:cNvSpPr>
          <p:nvPr>
            <p:ph type="body" sz="quarter" idx="13"/>
          </p:nvPr>
        </p:nvSpPr>
        <p:spPr>
          <a:xfrm>
            <a:off x="4108450" y="1471476"/>
            <a:ext cx="7650163" cy="2314575"/>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a:extLst>
              <a:ext uri="{FF2B5EF4-FFF2-40B4-BE49-F238E27FC236}">
                <a16:creationId xmlns:a16="http://schemas.microsoft.com/office/drawing/2014/main" id="{EE129936-08A6-5F42-9E13-CA9354C60638}"/>
              </a:ext>
            </a:extLst>
          </p:cNvPr>
          <p:cNvSpPr>
            <a:spLocks noGrp="1"/>
          </p:cNvSpPr>
          <p:nvPr>
            <p:ph type="body" sz="quarter" idx="14" hasCustomPrompt="1"/>
          </p:nvPr>
        </p:nvSpPr>
        <p:spPr>
          <a:xfrm>
            <a:off x="4108450" y="3925888"/>
            <a:ext cx="7650163" cy="487362"/>
          </a:xfrm>
        </p:spPr>
        <p:txBody>
          <a:bodyPr/>
          <a:lstStyle>
            <a:lvl1pPr>
              <a:defRPr sz="3200" b="1" i="0">
                <a:latin typeface="Calibri" panose="020F0502020204030204" pitchFamily="34" charset="0"/>
                <a:cs typeface="Calibri" panose="020F0502020204030204" pitchFamily="34" charset="0"/>
              </a:defRPr>
            </a:lvl1pPr>
          </a:lstStyle>
          <a:p>
            <a:pPr lvl="0"/>
            <a:r>
              <a:rPr lang="en-US"/>
              <a:t>Subtitle Text Goes Here</a:t>
            </a:r>
          </a:p>
        </p:txBody>
      </p:sp>
      <p:sp>
        <p:nvSpPr>
          <p:cNvPr id="15" name="Text Placeholder 14">
            <a:extLst>
              <a:ext uri="{FF2B5EF4-FFF2-40B4-BE49-F238E27FC236}">
                <a16:creationId xmlns:a16="http://schemas.microsoft.com/office/drawing/2014/main" id="{5AF620D0-97D8-F140-942D-4EE724EF603C}"/>
              </a:ext>
            </a:extLst>
          </p:cNvPr>
          <p:cNvSpPr>
            <a:spLocks noGrp="1"/>
          </p:cNvSpPr>
          <p:nvPr>
            <p:ph type="body" sz="quarter" idx="15"/>
          </p:nvPr>
        </p:nvSpPr>
        <p:spPr>
          <a:xfrm>
            <a:off x="4108450" y="4502150"/>
            <a:ext cx="7650163" cy="1709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30915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11" name="Picture 10" descr="A person looking at the camera&#10;&#10;Description automatically generated">
            <a:extLst>
              <a:ext uri="{FF2B5EF4-FFF2-40B4-BE49-F238E27FC236}">
                <a16:creationId xmlns:a16="http://schemas.microsoft.com/office/drawing/2014/main" id="{5DBB7C32-686A-F741-BED6-047A4AB0331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8586" y="-56201"/>
            <a:ext cx="12461719" cy="7003486"/>
          </a:xfrm>
          <a:prstGeom prst="rect">
            <a:avLst/>
          </a:prstGeom>
        </p:spPr>
      </p:pic>
      <p:sp>
        <p:nvSpPr>
          <p:cNvPr id="2" name="Title 1">
            <a:extLst>
              <a:ext uri="{FF2B5EF4-FFF2-40B4-BE49-F238E27FC236}">
                <a16:creationId xmlns:a16="http://schemas.microsoft.com/office/drawing/2014/main" id="{4C83BEEE-0700-9C41-A4F4-8653A8DAE00A}"/>
              </a:ext>
            </a:extLst>
          </p:cNvPr>
          <p:cNvSpPr>
            <a:spLocks noGrp="1"/>
          </p:cNvSpPr>
          <p:nvPr>
            <p:ph type="title"/>
          </p:nvPr>
        </p:nvSpPr>
        <p:spPr>
          <a:xfrm>
            <a:off x="4108174" y="791716"/>
            <a:ext cx="7649817" cy="590931"/>
          </a:xfrm>
        </p:spPr>
        <p:txBody>
          <a:bodyPr/>
          <a:lstStyle/>
          <a:p>
            <a:r>
              <a:rPr lang="en-US"/>
              <a:t>Click to edit Master title style</a:t>
            </a:r>
          </a:p>
        </p:txBody>
      </p:sp>
      <p:sp>
        <p:nvSpPr>
          <p:cNvPr id="4" name="Footer Placeholder 3">
            <a:extLst>
              <a:ext uri="{FF2B5EF4-FFF2-40B4-BE49-F238E27FC236}">
                <a16:creationId xmlns:a16="http://schemas.microsoft.com/office/drawing/2014/main" id="{D513D2F9-BD27-4749-A7BD-67882B8F172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rPr>
              <a:t>Apogee and Client Confidential</a:t>
            </a:r>
          </a:p>
        </p:txBody>
      </p:sp>
      <p:sp>
        <p:nvSpPr>
          <p:cNvPr id="5" name="Slide Number Placeholder 4">
            <a:extLst>
              <a:ext uri="{FF2B5EF4-FFF2-40B4-BE49-F238E27FC236}">
                <a16:creationId xmlns:a16="http://schemas.microsoft.com/office/drawing/2014/main" id="{B6D3E70C-AE13-524A-A792-AC1F36A089E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2B792D-71C2-AF45-A7CB-59116BCA74AC}"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pic>
        <p:nvPicPr>
          <p:cNvPr id="7" name="Picture 6" descr="A picture containing drawing, light&#10;&#10;Description automatically generated">
            <a:extLst>
              <a:ext uri="{FF2B5EF4-FFF2-40B4-BE49-F238E27FC236}">
                <a16:creationId xmlns:a16="http://schemas.microsoft.com/office/drawing/2014/main" id="{A89DFFE4-D150-0D44-8DD3-47A826B672E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89287" y="282101"/>
            <a:ext cx="1280011" cy="364803"/>
          </a:xfrm>
          <a:prstGeom prst="rect">
            <a:avLst/>
          </a:prstGeom>
        </p:spPr>
      </p:pic>
      <p:sp>
        <p:nvSpPr>
          <p:cNvPr id="9" name="Text Placeholder 8">
            <a:extLst>
              <a:ext uri="{FF2B5EF4-FFF2-40B4-BE49-F238E27FC236}">
                <a16:creationId xmlns:a16="http://schemas.microsoft.com/office/drawing/2014/main" id="{7B4FA760-2A95-F545-97DA-3044FB2B018E}"/>
              </a:ext>
            </a:extLst>
          </p:cNvPr>
          <p:cNvSpPr>
            <a:spLocks noGrp="1"/>
          </p:cNvSpPr>
          <p:nvPr>
            <p:ph type="body" sz="quarter" idx="13"/>
          </p:nvPr>
        </p:nvSpPr>
        <p:spPr>
          <a:xfrm>
            <a:off x="4108450" y="1471476"/>
            <a:ext cx="7650163" cy="2314575"/>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a:extLst>
              <a:ext uri="{FF2B5EF4-FFF2-40B4-BE49-F238E27FC236}">
                <a16:creationId xmlns:a16="http://schemas.microsoft.com/office/drawing/2014/main" id="{EE129936-08A6-5F42-9E13-CA9354C60638}"/>
              </a:ext>
            </a:extLst>
          </p:cNvPr>
          <p:cNvSpPr>
            <a:spLocks noGrp="1"/>
          </p:cNvSpPr>
          <p:nvPr>
            <p:ph type="body" sz="quarter" idx="14" hasCustomPrompt="1"/>
          </p:nvPr>
        </p:nvSpPr>
        <p:spPr>
          <a:xfrm>
            <a:off x="4108450" y="3925888"/>
            <a:ext cx="7650163" cy="487362"/>
          </a:xfrm>
        </p:spPr>
        <p:txBody>
          <a:bodyPr/>
          <a:lstStyle>
            <a:lvl1pPr>
              <a:defRPr sz="3200" b="1" i="0">
                <a:latin typeface="Calibri" panose="020F0502020204030204" pitchFamily="34" charset="0"/>
                <a:cs typeface="Calibri" panose="020F0502020204030204" pitchFamily="34" charset="0"/>
              </a:defRPr>
            </a:lvl1pPr>
          </a:lstStyle>
          <a:p>
            <a:pPr lvl="0"/>
            <a:r>
              <a:rPr lang="en-US"/>
              <a:t>Subtitle Text Goes Here</a:t>
            </a:r>
          </a:p>
        </p:txBody>
      </p:sp>
      <p:sp>
        <p:nvSpPr>
          <p:cNvPr id="15" name="Text Placeholder 14">
            <a:extLst>
              <a:ext uri="{FF2B5EF4-FFF2-40B4-BE49-F238E27FC236}">
                <a16:creationId xmlns:a16="http://schemas.microsoft.com/office/drawing/2014/main" id="{5AF620D0-97D8-F140-942D-4EE724EF603C}"/>
              </a:ext>
            </a:extLst>
          </p:cNvPr>
          <p:cNvSpPr>
            <a:spLocks noGrp="1"/>
          </p:cNvSpPr>
          <p:nvPr>
            <p:ph type="body" sz="quarter" idx="15"/>
          </p:nvPr>
        </p:nvSpPr>
        <p:spPr>
          <a:xfrm>
            <a:off x="4108450" y="4502150"/>
            <a:ext cx="7650163" cy="1709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60645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10" name="Picture 9" descr="A person looking towards the camera&#10;&#10;Description automatically generated">
            <a:extLst>
              <a:ext uri="{FF2B5EF4-FFF2-40B4-BE49-F238E27FC236}">
                <a16:creationId xmlns:a16="http://schemas.microsoft.com/office/drawing/2014/main" id="{23308FBB-39A1-114C-B024-FC2546A7A40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8282" y="-56203"/>
            <a:ext cx="12456760" cy="7000699"/>
          </a:xfrm>
          <a:prstGeom prst="rect">
            <a:avLst/>
          </a:prstGeom>
        </p:spPr>
      </p:pic>
      <p:sp>
        <p:nvSpPr>
          <p:cNvPr id="2" name="Title 1">
            <a:extLst>
              <a:ext uri="{FF2B5EF4-FFF2-40B4-BE49-F238E27FC236}">
                <a16:creationId xmlns:a16="http://schemas.microsoft.com/office/drawing/2014/main" id="{4C83BEEE-0700-9C41-A4F4-8653A8DAE00A}"/>
              </a:ext>
            </a:extLst>
          </p:cNvPr>
          <p:cNvSpPr>
            <a:spLocks noGrp="1"/>
          </p:cNvSpPr>
          <p:nvPr>
            <p:ph type="title"/>
          </p:nvPr>
        </p:nvSpPr>
        <p:spPr>
          <a:xfrm>
            <a:off x="4108174" y="791716"/>
            <a:ext cx="7649817" cy="590931"/>
          </a:xfrm>
        </p:spPr>
        <p:txBody>
          <a:bodyPr/>
          <a:lstStyle/>
          <a:p>
            <a:r>
              <a:rPr lang="en-US"/>
              <a:t>Click to edit Master title style</a:t>
            </a:r>
          </a:p>
        </p:txBody>
      </p:sp>
      <p:sp>
        <p:nvSpPr>
          <p:cNvPr id="4" name="Footer Placeholder 3">
            <a:extLst>
              <a:ext uri="{FF2B5EF4-FFF2-40B4-BE49-F238E27FC236}">
                <a16:creationId xmlns:a16="http://schemas.microsoft.com/office/drawing/2014/main" id="{D513D2F9-BD27-4749-A7BD-67882B8F172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rPr>
              <a:t>Apogee and Client Confidential</a:t>
            </a:r>
          </a:p>
        </p:txBody>
      </p:sp>
      <p:sp>
        <p:nvSpPr>
          <p:cNvPr id="5" name="Slide Number Placeholder 4">
            <a:extLst>
              <a:ext uri="{FF2B5EF4-FFF2-40B4-BE49-F238E27FC236}">
                <a16:creationId xmlns:a16="http://schemas.microsoft.com/office/drawing/2014/main" id="{B6D3E70C-AE13-524A-A792-AC1F36A089E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2B792D-71C2-AF45-A7CB-59116BCA74AC}"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pic>
        <p:nvPicPr>
          <p:cNvPr id="7" name="Picture 6" descr="A picture containing drawing, light&#10;&#10;Description automatically generated">
            <a:extLst>
              <a:ext uri="{FF2B5EF4-FFF2-40B4-BE49-F238E27FC236}">
                <a16:creationId xmlns:a16="http://schemas.microsoft.com/office/drawing/2014/main" id="{A89DFFE4-D150-0D44-8DD3-47A826B672E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89287" y="282101"/>
            <a:ext cx="1280011" cy="364803"/>
          </a:xfrm>
          <a:prstGeom prst="rect">
            <a:avLst/>
          </a:prstGeom>
        </p:spPr>
      </p:pic>
      <p:sp>
        <p:nvSpPr>
          <p:cNvPr id="9" name="Text Placeholder 8">
            <a:extLst>
              <a:ext uri="{FF2B5EF4-FFF2-40B4-BE49-F238E27FC236}">
                <a16:creationId xmlns:a16="http://schemas.microsoft.com/office/drawing/2014/main" id="{7B4FA760-2A95-F545-97DA-3044FB2B018E}"/>
              </a:ext>
            </a:extLst>
          </p:cNvPr>
          <p:cNvSpPr>
            <a:spLocks noGrp="1"/>
          </p:cNvSpPr>
          <p:nvPr>
            <p:ph type="body" sz="quarter" idx="13"/>
          </p:nvPr>
        </p:nvSpPr>
        <p:spPr>
          <a:xfrm>
            <a:off x="4108450" y="1471476"/>
            <a:ext cx="7650163" cy="2314575"/>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a:extLst>
              <a:ext uri="{FF2B5EF4-FFF2-40B4-BE49-F238E27FC236}">
                <a16:creationId xmlns:a16="http://schemas.microsoft.com/office/drawing/2014/main" id="{EE129936-08A6-5F42-9E13-CA9354C60638}"/>
              </a:ext>
            </a:extLst>
          </p:cNvPr>
          <p:cNvSpPr>
            <a:spLocks noGrp="1"/>
          </p:cNvSpPr>
          <p:nvPr>
            <p:ph type="body" sz="quarter" idx="14" hasCustomPrompt="1"/>
          </p:nvPr>
        </p:nvSpPr>
        <p:spPr>
          <a:xfrm>
            <a:off x="4108450" y="3925888"/>
            <a:ext cx="7650163" cy="487362"/>
          </a:xfrm>
        </p:spPr>
        <p:txBody>
          <a:bodyPr/>
          <a:lstStyle>
            <a:lvl1pPr>
              <a:defRPr sz="3200" b="1" i="0">
                <a:latin typeface="Calibri" panose="020F0502020204030204" pitchFamily="34" charset="0"/>
                <a:cs typeface="Calibri" panose="020F0502020204030204" pitchFamily="34" charset="0"/>
              </a:defRPr>
            </a:lvl1pPr>
          </a:lstStyle>
          <a:p>
            <a:pPr lvl="0"/>
            <a:r>
              <a:rPr lang="en-US"/>
              <a:t>Subtitle Text Goes Here</a:t>
            </a:r>
          </a:p>
        </p:txBody>
      </p:sp>
      <p:sp>
        <p:nvSpPr>
          <p:cNvPr id="15" name="Text Placeholder 14">
            <a:extLst>
              <a:ext uri="{FF2B5EF4-FFF2-40B4-BE49-F238E27FC236}">
                <a16:creationId xmlns:a16="http://schemas.microsoft.com/office/drawing/2014/main" id="{5AF620D0-97D8-F140-942D-4EE724EF603C}"/>
              </a:ext>
            </a:extLst>
          </p:cNvPr>
          <p:cNvSpPr>
            <a:spLocks noGrp="1"/>
          </p:cNvSpPr>
          <p:nvPr>
            <p:ph type="body" sz="quarter" idx="15"/>
          </p:nvPr>
        </p:nvSpPr>
        <p:spPr>
          <a:xfrm>
            <a:off x="4108450" y="4502150"/>
            <a:ext cx="7650163" cy="1709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38309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8" name="Picture 7" descr="A sign on the side of a building&#10;&#10;Description automatically generated">
            <a:extLst>
              <a:ext uri="{FF2B5EF4-FFF2-40B4-BE49-F238E27FC236}">
                <a16:creationId xmlns:a16="http://schemas.microsoft.com/office/drawing/2014/main" id="{718C66D7-8E58-714D-B132-5905AD3C09C5}"/>
              </a:ext>
            </a:extLst>
          </p:cNvPr>
          <p:cNvPicPr>
            <a:picLocks noChangeAspect="1"/>
          </p:cNvPicPr>
          <p:nvPr userDrawn="1"/>
        </p:nvPicPr>
        <p:blipFill>
          <a:blip r:embed="rId2"/>
          <a:stretch>
            <a:fillRect/>
          </a:stretch>
        </p:blipFill>
        <p:spPr>
          <a:xfrm>
            <a:off x="-66599" y="-73096"/>
            <a:ext cx="12342682" cy="6953985"/>
          </a:xfrm>
          <a:prstGeom prst="rect">
            <a:avLst/>
          </a:prstGeom>
        </p:spPr>
      </p:pic>
      <p:pic>
        <p:nvPicPr>
          <p:cNvPr id="6" name="Picture 5" descr="A picture containing gear, wheel&#10;&#10;Description automatically generated">
            <a:extLst>
              <a:ext uri="{FF2B5EF4-FFF2-40B4-BE49-F238E27FC236}">
                <a16:creationId xmlns:a16="http://schemas.microsoft.com/office/drawing/2014/main" id="{314E839C-256B-0C48-8718-F489193E2AE9}"/>
              </a:ext>
            </a:extLst>
          </p:cNvPr>
          <p:cNvPicPr>
            <a:picLocks noChangeAspect="1"/>
          </p:cNvPicPr>
          <p:nvPr userDrawn="1"/>
        </p:nvPicPr>
        <p:blipFill>
          <a:blip r:embed="rId3" cstate="email">
            <a:alphaModFix amt="20000"/>
            <a:extLst>
              <a:ext uri="{28A0092B-C50C-407E-A947-70E740481C1C}">
                <a14:useLocalDpi xmlns:a14="http://schemas.microsoft.com/office/drawing/2010/main"/>
              </a:ext>
            </a:extLst>
          </a:blip>
          <a:stretch>
            <a:fillRect/>
          </a:stretch>
        </p:blipFill>
        <p:spPr>
          <a:xfrm>
            <a:off x="-45579" y="-284843"/>
            <a:ext cx="10931160" cy="2492304"/>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E514C990-98BB-8A4D-80A6-9A60C4B6F09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347102" y="6439195"/>
            <a:ext cx="1581507" cy="450728"/>
          </a:xfrm>
          <a:prstGeom prst="rect">
            <a:avLst/>
          </a:prstGeom>
        </p:spPr>
      </p:pic>
      <p:sp>
        <p:nvSpPr>
          <p:cNvPr id="17" name="Text Placeholder 16">
            <a:extLst>
              <a:ext uri="{FF2B5EF4-FFF2-40B4-BE49-F238E27FC236}">
                <a16:creationId xmlns:a16="http://schemas.microsoft.com/office/drawing/2014/main" id="{7660BEA2-3986-B547-A9C8-D9B1134C7C40}"/>
              </a:ext>
            </a:extLst>
          </p:cNvPr>
          <p:cNvSpPr>
            <a:spLocks noGrp="1"/>
          </p:cNvSpPr>
          <p:nvPr>
            <p:ph type="body" sz="quarter" idx="10" hasCustomPrompt="1"/>
          </p:nvPr>
        </p:nvSpPr>
        <p:spPr>
          <a:xfrm>
            <a:off x="1507524" y="2037140"/>
            <a:ext cx="9341657" cy="1089529"/>
          </a:xfrm>
        </p:spPr>
        <p:txBody>
          <a:bodyPr wrap="square">
            <a:spAutoFit/>
          </a:bodyPr>
          <a:lstStyle>
            <a:lvl1pPr marL="0" indent="0" algn="ctr">
              <a:buNone/>
              <a:defRPr sz="3600" b="0" i="0">
                <a:solidFill>
                  <a:schemeClr val="bg1"/>
                </a:solidFill>
                <a:latin typeface="Calibri Light" panose="020F0302020204030204" pitchFamily="34" charset="0"/>
                <a:cs typeface="Calibri Light" panose="020F0302020204030204" pitchFamily="34" charset="0"/>
              </a:defRPr>
            </a:lvl1pPr>
          </a:lstStyle>
          <a:p>
            <a:pPr lvl="0"/>
            <a:r>
              <a:rPr lang="en-US"/>
              <a:t>HEADLINE IN ALL CAPS AND USE CALIBRI BOLD ON CERTAIN WORDS FOR EMPHASIS</a:t>
            </a:r>
          </a:p>
        </p:txBody>
      </p:sp>
      <p:sp>
        <p:nvSpPr>
          <p:cNvPr id="4" name="Text Placeholder 3">
            <a:extLst>
              <a:ext uri="{FF2B5EF4-FFF2-40B4-BE49-F238E27FC236}">
                <a16:creationId xmlns:a16="http://schemas.microsoft.com/office/drawing/2014/main" id="{4ED81A48-6EDF-4B40-8D81-1B782C5C4701}"/>
              </a:ext>
            </a:extLst>
          </p:cNvPr>
          <p:cNvSpPr>
            <a:spLocks noGrp="1"/>
          </p:cNvSpPr>
          <p:nvPr>
            <p:ph type="body" sz="quarter" idx="11" hasCustomPrompt="1"/>
          </p:nvPr>
        </p:nvSpPr>
        <p:spPr>
          <a:xfrm>
            <a:off x="1507524" y="3216827"/>
            <a:ext cx="9341657" cy="2109788"/>
          </a:xfrm>
        </p:spPr>
        <p:txBody>
          <a:bodyPr>
            <a:normAutofit/>
          </a:bodyPr>
          <a:lstStyle>
            <a:lvl1pPr algn="ctr">
              <a:defRPr sz="2800">
                <a:solidFill>
                  <a:schemeClr val="bg1"/>
                </a:solidFill>
              </a:defRPr>
            </a:lvl1pPr>
          </a:lstStyle>
          <a:p>
            <a:pPr lvl="0"/>
            <a:r>
              <a:rPr lang="en-US"/>
              <a:t>If you are using more content, in sentence and paragraph form, then use upper and lowercase letters and allow your headline to have more impact.  </a:t>
            </a:r>
          </a:p>
        </p:txBody>
      </p:sp>
    </p:spTree>
    <p:extLst>
      <p:ext uri="{BB962C8B-B14F-4D97-AF65-F5344CB8AC3E}">
        <p14:creationId xmlns:p14="http://schemas.microsoft.com/office/powerpoint/2010/main" val="12010481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6" name="Picture 5" descr="A picture containing outdoor, building, green, grass&#10;&#10;Description automatically generated">
            <a:extLst>
              <a:ext uri="{FF2B5EF4-FFF2-40B4-BE49-F238E27FC236}">
                <a16:creationId xmlns:a16="http://schemas.microsoft.com/office/drawing/2014/main" id="{270A27FD-5EE4-B145-B74B-A6A6AC373A1B}"/>
              </a:ext>
            </a:extLst>
          </p:cNvPr>
          <p:cNvPicPr>
            <a:picLocks noChangeAspect="1"/>
          </p:cNvPicPr>
          <p:nvPr userDrawn="1"/>
        </p:nvPicPr>
        <p:blipFill>
          <a:blip r:embed="rId2"/>
          <a:stretch>
            <a:fillRect/>
          </a:stretch>
        </p:blipFill>
        <p:spPr>
          <a:xfrm>
            <a:off x="-83570" y="-72570"/>
            <a:ext cx="12365484" cy="6959598"/>
          </a:xfrm>
          <a:prstGeom prst="rect">
            <a:avLst/>
          </a:prstGeom>
        </p:spPr>
      </p:pic>
      <p:pic>
        <p:nvPicPr>
          <p:cNvPr id="8" name="Picture 7" descr="A picture containing gear, wheel&#10;&#10;Description automatically generated">
            <a:extLst>
              <a:ext uri="{FF2B5EF4-FFF2-40B4-BE49-F238E27FC236}">
                <a16:creationId xmlns:a16="http://schemas.microsoft.com/office/drawing/2014/main" id="{7F823187-F83D-AA4D-8134-C2B94557DD3A}"/>
              </a:ext>
            </a:extLst>
          </p:cNvPr>
          <p:cNvPicPr>
            <a:picLocks noChangeAspect="1"/>
          </p:cNvPicPr>
          <p:nvPr userDrawn="1"/>
        </p:nvPicPr>
        <p:blipFill>
          <a:blip r:embed="rId3" cstate="email">
            <a:alphaModFix amt="20000"/>
            <a:extLst>
              <a:ext uri="{28A0092B-C50C-407E-A947-70E740481C1C}">
                <a14:useLocalDpi xmlns:a14="http://schemas.microsoft.com/office/drawing/2010/main"/>
              </a:ext>
            </a:extLst>
          </a:blip>
          <a:stretch>
            <a:fillRect/>
          </a:stretch>
        </p:blipFill>
        <p:spPr>
          <a:xfrm>
            <a:off x="-45579" y="-284843"/>
            <a:ext cx="10931160" cy="2492304"/>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E514C990-98BB-8A4D-80A6-9A60C4B6F09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347102" y="6439195"/>
            <a:ext cx="1581507" cy="450728"/>
          </a:xfrm>
          <a:prstGeom prst="rect">
            <a:avLst/>
          </a:prstGeom>
        </p:spPr>
      </p:pic>
      <p:sp>
        <p:nvSpPr>
          <p:cNvPr id="17" name="Text Placeholder 16">
            <a:extLst>
              <a:ext uri="{FF2B5EF4-FFF2-40B4-BE49-F238E27FC236}">
                <a16:creationId xmlns:a16="http://schemas.microsoft.com/office/drawing/2014/main" id="{7660BEA2-3986-B547-A9C8-D9B1134C7C40}"/>
              </a:ext>
            </a:extLst>
          </p:cNvPr>
          <p:cNvSpPr>
            <a:spLocks noGrp="1"/>
          </p:cNvSpPr>
          <p:nvPr>
            <p:ph type="body" sz="quarter" idx="10" hasCustomPrompt="1"/>
          </p:nvPr>
        </p:nvSpPr>
        <p:spPr>
          <a:xfrm>
            <a:off x="1507524" y="2037140"/>
            <a:ext cx="9341657" cy="1089529"/>
          </a:xfrm>
        </p:spPr>
        <p:txBody>
          <a:bodyPr wrap="square">
            <a:spAutoFit/>
          </a:bodyPr>
          <a:lstStyle>
            <a:lvl1pPr marL="0" indent="0" algn="ctr">
              <a:buNone/>
              <a:defRPr sz="3600" b="0" i="0">
                <a:solidFill>
                  <a:schemeClr val="bg1"/>
                </a:solidFill>
                <a:latin typeface="Calibri Light" panose="020F0302020204030204" pitchFamily="34" charset="0"/>
                <a:cs typeface="Calibri Light" panose="020F0302020204030204" pitchFamily="34" charset="0"/>
              </a:defRPr>
            </a:lvl1pPr>
          </a:lstStyle>
          <a:p>
            <a:pPr lvl="0"/>
            <a:r>
              <a:rPr lang="en-US"/>
              <a:t>HEADLINE IN ALL CAPS AND USE CALIBRI BOLD ON CERTAIN WORDS FOR EMPHASIS</a:t>
            </a:r>
          </a:p>
        </p:txBody>
      </p:sp>
      <p:sp>
        <p:nvSpPr>
          <p:cNvPr id="4" name="Text Placeholder 3">
            <a:extLst>
              <a:ext uri="{FF2B5EF4-FFF2-40B4-BE49-F238E27FC236}">
                <a16:creationId xmlns:a16="http://schemas.microsoft.com/office/drawing/2014/main" id="{4ED81A48-6EDF-4B40-8D81-1B782C5C4701}"/>
              </a:ext>
            </a:extLst>
          </p:cNvPr>
          <p:cNvSpPr>
            <a:spLocks noGrp="1"/>
          </p:cNvSpPr>
          <p:nvPr>
            <p:ph type="body" sz="quarter" idx="11" hasCustomPrompt="1"/>
          </p:nvPr>
        </p:nvSpPr>
        <p:spPr>
          <a:xfrm>
            <a:off x="1507524" y="3216827"/>
            <a:ext cx="9341657" cy="2109788"/>
          </a:xfrm>
        </p:spPr>
        <p:txBody>
          <a:bodyPr>
            <a:normAutofit/>
          </a:bodyPr>
          <a:lstStyle>
            <a:lvl1pPr algn="ctr">
              <a:defRPr sz="2800">
                <a:solidFill>
                  <a:schemeClr val="bg1"/>
                </a:solidFill>
              </a:defRPr>
            </a:lvl1pPr>
          </a:lstStyle>
          <a:p>
            <a:pPr lvl="0"/>
            <a:r>
              <a:rPr lang="en-US"/>
              <a:t>If you are using more content, in sentence and paragraph form, then use upper and lowercase letters and allow your headline to have more impact.  </a:t>
            </a:r>
          </a:p>
        </p:txBody>
      </p:sp>
    </p:spTree>
    <p:extLst>
      <p:ext uri="{BB962C8B-B14F-4D97-AF65-F5344CB8AC3E}">
        <p14:creationId xmlns:p14="http://schemas.microsoft.com/office/powerpoint/2010/main" val="16690729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6" name="Picture 5" descr="A picture containing building, yellow, man, riding&#10;&#10;Description automatically generated">
            <a:extLst>
              <a:ext uri="{FF2B5EF4-FFF2-40B4-BE49-F238E27FC236}">
                <a16:creationId xmlns:a16="http://schemas.microsoft.com/office/drawing/2014/main" id="{6C3BE445-E113-1942-9E36-21718F9346E0}"/>
              </a:ext>
            </a:extLst>
          </p:cNvPr>
          <p:cNvPicPr>
            <a:picLocks noChangeAspect="1"/>
          </p:cNvPicPr>
          <p:nvPr userDrawn="1"/>
        </p:nvPicPr>
        <p:blipFill>
          <a:blip r:embed="rId2"/>
          <a:stretch>
            <a:fillRect/>
          </a:stretch>
        </p:blipFill>
        <p:spPr>
          <a:xfrm>
            <a:off x="-63254" y="-69751"/>
            <a:ext cx="12328826" cy="6946179"/>
          </a:xfrm>
          <a:prstGeom prst="rect">
            <a:avLst/>
          </a:prstGeom>
        </p:spPr>
      </p:pic>
      <p:sp>
        <p:nvSpPr>
          <p:cNvPr id="17" name="Text Placeholder 16">
            <a:extLst>
              <a:ext uri="{FF2B5EF4-FFF2-40B4-BE49-F238E27FC236}">
                <a16:creationId xmlns:a16="http://schemas.microsoft.com/office/drawing/2014/main" id="{7660BEA2-3986-B547-A9C8-D9B1134C7C40}"/>
              </a:ext>
            </a:extLst>
          </p:cNvPr>
          <p:cNvSpPr>
            <a:spLocks noGrp="1"/>
          </p:cNvSpPr>
          <p:nvPr>
            <p:ph type="body" sz="quarter" idx="10" hasCustomPrompt="1"/>
          </p:nvPr>
        </p:nvSpPr>
        <p:spPr>
          <a:xfrm>
            <a:off x="1507524" y="2037140"/>
            <a:ext cx="9341657" cy="1089529"/>
          </a:xfrm>
        </p:spPr>
        <p:txBody>
          <a:bodyPr wrap="square">
            <a:spAutoFit/>
          </a:bodyPr>
          <a:lstStyle>
            <a:lvl1pPr marL="0" indent="0" algn="ctr">
              <a:buNone/>
              <a:defRPr sz="3600" b="0" i="0">
                <a:solidFill>
                  <a:schemeClr val="tx1"/>
                </a:solidFill>
                <a:latin typeface="Calibri Light" panose="020F0302020204030204" pitchFamily="34" charset="0"/>
                <a:cs typeface="Calibri Light" panose="020F0302020204030204" pitchFamily="34" charset="0"/>
              </a:defRPr>
            </a:lvl1pPr>
          </a:lstStyle>
          <a:p>
            <a:pPr lvl="0"/>
            <a:r>
              <a:rPr lang="en-US"/>
              <a:t>HEADLINE IN ALL CAPS AND USE CALIBRI BOLD ON CERTAIN WORDS FOR EMPHASIS</a:t>
            </a:r>
          </a:p>
        </p:txBody>
      </p:sp>
      <p:sp>
        <p:nvSpPr>
          <p:cNvPr id="4" name="Text Placeholder 3">
            <a:extLst>
              <a:ext uri="{FF2B5EF4-FFF2-40B4-BE49-F238E27FC236}">
                <a16:creationId xmlns:a16="http://schemas.microsoft.com/office/drawing/2014/main" id="{4ED81A48-6EDF-4B40-8D81-1B782C5C4701}"/>
              </a:ext>
            </a:extLst>
          </p:cNvPr>
          <p:cNvSpPr>
            <a:spLocks noGrp="1"/>
          </p:cNvSpPr>
          <p:nvPr>
            <p:ph type="body" sz="quarter" idx="11" hasCustomPrompt="1"/>
          </p:nvPr>
        </p:nvSpPr>
        <p:spPr>
          <a:xfrm>
            <a:off x="1507524" y="3216827"/>
            <a:ext cx="9341657" cy="2109788"/>
          </a:xfrm>
        </p:spPr>
        <p:txBody>
          <a:bodyPr>
            <a:normAutofit/>
          </a:bodyPr>
          <a:lstStyle>
            <a:lvl1pPr algn="ctr">
              <a:defRPr sz="2800">
                <a:solidFill>
                  <a:schemeClr val="tx1"/>
                </a:solidFill>
              </a:defRPr>
            </a:lvl1pPr>
          </a:lstStyle>
          <a:p>
            <a:pPr lvl="0"/>
            <a:r>
              <a:rPr lang="en-US"/>
              <a:t>If you are using more content, in sentence and paragraph form, then use upper and lowercase letters and allow your headline to have more impact.  </a:t>
            </a:r>
          </a:p>
        </p:txBody>
      </p:sp>
      <p:pic>
        <p:nvPicPr>
          <p:cNvPr id="9" name="Picture 8" descr="A picture containing black, dark, sitting, laptop&#10;&#10;Description automatically generated">
            <a:extLst>
              <a:ext uri="{FF2B5EF4-FFF2-40B4-BE49-F238E27FC236}">
                <a16:creationId xmlns:a16="http://schemas.microsoft.com/office/drawing/2014/main" id="{5CFF9A44-14A7-D441-B000-96E360BEC9C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51008" y="6436977"/>
            <a:ext cx="1581912" cy="450845"/>
          </a:xfrm>
          <a:prstGeom prst="rect">
            <a:avLst/>
          </a:prstGeom>
        </p:spPr>
      </p:pic>
    </p:spTree>
    <p:extLst>
      <p:ext uri="{BB962C8B-B14F-4D97-AF65-F5344CB8AC3E}">
        <p14:creationId xmlns:p14="http://schemas.microsoft.com/office/powerpoint/2010/main" val="4198068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56CDA-A97A-40D6-B3E9-EF6EED8B4A33}"/>
              </a:ext>
            </a:extLst>
          </p:cNvPr>
          <p:cNvSpPr>
            <a:spLocks noGrp="1"/>
          </p:cNvSpPr>
          <p:nvPr>
            <p:ph type="title"/>
          </p:nvPr>
        </p:nvSpPr>
        <p:spPr>
          <a:xfrm>
            <a:off x="838200" y="925967"/>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15C4A98-0059-44DA-8689-00943C082AC2}"/>
              </a:ext>
            </a:extLst>
          </p:cNvPr>
          <p:cNvSpPr>
            <a:spLocks noGrp="1"/>
          </p:cNvSpPr>
          <p:nvPr>
            <p:ph type="body" idx="1"/>
          </p:nvPr>
        </p:nvSpPr>
        <p:spPr>
          <a:xfrm>
            <a:off x="838200" y="416025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0729003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picture containing bird&#10;&#10;Description automatically generated">
            <a:extLst>
              <a:ext uri="{FF2B5EF4-FFF2-40B4-BE49-F238E27FC236}">
                <a16:creationId xmlns:a16="http://schemas.microsoft.com/office/drawing/2014/main" id="{6F732FCD-ECE1-FF49-8790-DDEFA01BDBA5}"/>
              </a:ext>
            </a:extLst>
          </p:cNvPr>
          <p:cNvPicPr>
            <a:picLocks noChangeAspect="1"/>
          </p:cNvPicPr>
          <p:nvPr userDrawn="1"/>
        </p:nvPicPr>
        <p:blipFill>
          <a:blip r:embed="rId2"/>
          <a:stretch>
            <a:fillRect/>
          </a:stretch>
        </p:blipFill>
        <p:spPr>
          <a:xfrm>
            <a:off x="-36853" y="-23632"/>
            <a:ext cx="12265705" cy="6930570"/>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E514C990-98BB-8A4D-80A6-9A60C4B6F09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47102" y="211575"/>
            <a:ext cx="1581507" cy="450728"/>
          </a:xfrm>
          <a:prstGeom prst="rect">
            <a:avLst/>
          </a:prstGeom>
        </p:spPr>
      </p:pic>
      <p:sp>
        <p:nvSpPr>
          <p:cNvPr id="17" name="Text Placeholder 16">
            <a:extLst>
              <a:ext uri="{FF2B5EF4-FFF2-40B4-BE49-F238E27FC236}">
                <a16:creationId xmlns:a16="http://schemas.microsoft.com/office/drawing/2014/main" id="{7660BEA2-3986-B547-A9C8-D9B1134C7C40}"/>
              </a:ext>
            </a:extLst>
          </p:cNvPr>
          <p:cNvSpPr>
            <a:spLocks noGrp="1"/>
          </p:cNvSpPr>
          <p:nvPr>
            <p:ph type="body" sz="quarter" idx="10" hasCustomPrompt="1"/>
          </p:nvPr>
        </p:nvSpPr>
        <p:spPr>
          <a:xfrm>
            <a:off x="1507524" y="2037140"/>
            <a:ext cx="9341657" cy="1089529"/>
          </a:xfrm>
        </p:spPr>
        <p:txBody>
          <a:bodyPr wrap="square">
            <a:spAutoFit/>
          </a:bodyPr>
          <a:lstStyle>
            <a:lvl1pPr marL="0" indent="0" algn="ctr">
              <a:buNone/>
              <a:defRPr sz="3600" b="0" i="0">
                <a:solidFill>
                  <a:schemeClr val="bg1"/>
                </a:solidFill>
                <a:latin typeface="Calibri Light" panose="020F0302020204030204" pitchFamily="34" charset="0"/>
                <a:cs typeface="Calibri Light" panose="020F0302020204030204" pitchFamily="34" charset="0"/>
              </a:defRPr>
            </a:lvl1pPr>
          </a:lstStyle>
          <a:p>
            <a:pPr lvl="0"/>
            <a:r>
              <a:rPr lang="en-US"/>
              <a:t>HEADLINE IN ALL CAPS AND USE CALIBRI BOLD ON CERTAIN WORDS FOR EMPHASIS</a:t>
            </a:r>
          </a:p>
        </p:txBody>
      </p:sp>
      <p:sp>
        <p:nvSpPr>
          <p:cNvPr id="4" name="Text Placeholder 3">
            <a:extLst>
              <a:ext uri="{FF2B5EF4-FFF2-40B4-BE49-F238E27FC236}">
                <a16:creationId xmlns:a16="http://schemas.microsoft.com/office/drawing/2014/main" id="{4ED81A48-6EDF-4B40-8D81-1B782C5C4701}"/>
              </a:ext>
            </a:extLst>
          </p:cNvPr>
          <p:cNvSpPr>
            <a:spLocks noGrp="1"/>
          </p:cNvSpPr>
          <p:nvPr>
            <p:ph type="body" sz="quarter" idx="11" hasCustomPrompt="1"/>
          </p:nvPr>
        </p:nvSpPr>
        <p:spPr>
          <a:xfrm>
            <a:off x="1507524" y="3216827"/>
            <a:ext cx="9341657" cy="2109788"/>
          </a:xfrm>
        </p:spPr>
        <p:txBody>
          <a:bodyPr>
            <a:normAutofit/>
          </a:bodyPr>
          <a:lstStyle>
            <a:lvl1pPr algn="ctr">
              <a:defRPr sz="2800">
                <a:solidFill>
                  <a:schemeClr val="bg1"/>
                </a:solidFill>
              </a:defRPr>
            </a:lvl1pPr>
          </a:lstStyle>
          <a:p>
            <a:pPr lvl="0"/>
            <a:r>
              <a:rPr lang="en-US"/>
              <a:t>If you are using more content, in sentence and paragraph form, then use upper and lowercase letters and allow your headline to have more impact.  </a:t>
            </a:r>
          </a:p>
        </p:txBody>
      </p:sp>
    </p:spTree>
    <p:extLst>
      <p:ext uri="{BB962C8B-B14F-4D97-AF65-F5344CB8AC3E}">
        <p14:creationId xmlns:p14="http://schemas.microsoft.com/office/powerpoint/2010/main" val="10465762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BEC034BC-6EE5-BE4E-A7BE-3B48275292B8}"/>
              </a:ext>
            </a:extLst>
          </p:cNvPr>
          <p:cNvPicPr>
            <a:picLocks noChangeAspect="1"/>
          </p:cNvPicPr>
          <p:nvPr userDrawn="1"/>
        </p:nvPicPr>
        <p:blipFill>
          <a:blip r:embed="rId2"/>
          <a:stretch>
            <a:fillRect/>
          </a:stretch>
        </p:blipFill>
        <p:spPr>
          <a:xfrm>
            <a:off x="-16178" y="-25803"/>
            <a:ext cx="12240018" cy="6916056"/>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E514C990-98BB-8A4D-80A6-9A60C4B6F09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47102" y="211575"/>
            <a:ext cx="1581507" cy="450728"/>
          </a:xfrm>
          <a:prstGeom prst="rect">
            <a:avLst/>
          </a:prstGeom>
        </p:spPr>
      </p:pic>
      <p:sp>
        <p:nvSpPr>
          <p:cNvPr id="17" name="Text Placeholder 16">
            <a:extLst>
              <a:ext uri="{FF2B5EF4-FFF2-40B4-BE49-F238E27FC236}">
                <a16:creationId xmlns:a16="http://schemas.microsoft.com/office/drawing/2014/main" id="{7660BEA2-3986-B547-A9C8-D9B1134C7C40}"/>
              </a:ext>
            </a:extLst>
          </p:cNvPr>
          <p:cNvSpPr>
            <a:spLocks noGrp="1"/>
          </p:cNvSpPr>
          <p:nvPr>
            <p:ph type="body" sz="quarter" idx="10" hasCustomPrompt="1"/>
          </p:nvPr>
        </p:nvSpPr>
        <p:spPr>
          <a:xfrm>
            <a:off x="1507524" y="2037140"/>
            <a:ext cx="9341657" cy="1089529"/>
          </a:xfrm>
        </p:spPr>
        <p:txBody>
          <a:bodyPr wrap="square">
            <a:spAutoFit/>
          </a:bodyPr>
          <a:lstStyle>
            <a:lvl1pPr marL="0" indent="0" algn="ctr">
              <a:buNone/>
              <a:defRPr sz="3600" b="0" i="0">
                <a:solidFill>
                  <a:schemeClr val="bg1"/>
                </a:solidFill>
                <a:latin typeface="Calibri Light" panose="020F0302020204030204" pitchFamily="34" charset="0"/>
                <a:cs typeface="Calibri Light" panose="020F0302020204030204" pitchFamily="34" charset="0"/>
              </a:defRPr>
            </a:lvl1pPr>
          </a:lstStyle>
          <a:p>
            <a:pPr lvl="0"/>
            <a:r>
              <a:rPr lang="en-US"/>
              <a:t>HEADLINE IN ALL CAPS AND USE CALIBRI BOLD ON CERTAIN WORDS FOR EMPHASIS</a:t>
            </a:r>
          </a:p>
        </p:txBody>
      </p:sp>
      <p:sp>
        <p:nvSpPr>
          <p:cNvPr id="4" name="Text Placeholder 3">
            <a:extLst>
              <a:ext uri="{FF2B5EF4-FFF2-40B4-BE49-F238E27FC236}">
                <a16:creationId xmlns:a16="http://schemas.microsoft.com/office/drawing/2014/main" id="{4ED81A48-6EDF-4B40-8D81-1B782C5C4701}"/>
              </a:ext>
            </a:extLst>
          </p:cNvPr>
          <p:cNvSpPr>
            <a:spLocks noGrp="1"/>
          </p:cNvSpPr>
          <p:nvPr>
            <p:ph type="body" sz="quarter" idx="11" hasCustomPrompt="1"/>
          </p:nvPr>
        </p:nvSpPr>
        <p:spPr>
          <a:xfrm>
            <a:off x="1507524" y="3216827"/>
            <a:ext cx="9341657" cy="2109788"/>
          </a:xfrm>
        </p:spPr>
        <p:txBody>
          <a:bodyPr>
            <a:normAutofit/>
          </a:bodyPr>
          <a:lstStyle>
            <a:lvl1pPr algn="ctr">
              <a:defRPr sz="2800">
                <a:solidFill>
                  <a:schemeClr val="bg1"/>
                </a:solidFill>
              </a:defRPr>
            </a:lvl1pPr>
          </a:lstStyle>
          <a:p>
            <a:pPr lvl="0"/>
            <a:r>
              <a:rPr lang="en-US"/>
              <a:t>If you are using more content, in sentence and paragraph form, then use upper and lowercase letters and allow your headline to have more impact.  </a:t>
            </a:r>
          </a:p>
        </p:txBody>
      </p:sp>
    </p:spTree>
    <p:extLst>
      <p:ext uri="{BB962C8B-B14F-4D97-AF65-F5344CB8AC3E}">
        <p14:creationId xmlns:p14="http://schemas.microsoft.com/office/powerpoint/2010/main" val="19487457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7" name="Picture 6" descr="A picture containing flower, food, drawing, bird&#10;&#10;Description automatically generated">
            <a:extLst>
              <a:ext uri="{FF2B5EF4-FFF2-40B4-BE49-F238E27FC236}">
                <a16:creationId xmlns:a16="http://schemas.microsoft.com/office/drawing/2014/main" id="{C76CD838-FF2B-6547-8D5D-58DB37D9A67B}"/>
              </a:ext>
            </a:extLst>
          </p:cNvPr>
          <p:cNvPicPr>
            <a:picLocks noChangeAspect="1"/>
          </p:cNvPicPr>
          <p:nvPr userDrawn="1"/>
        </p:nvPicPr>
        <p:blipFill>
          <a:blip r:embed="rId2"/>
          <a:stretch>
            <a:fillRect/>
          </a:stretch>
        </p:blipFill>
        <p:spPr>
          <a:xfrm>
            <a:off x="-16178" y="-9939"/>
            <a:ext cx="12240018" cy="6916056"/>
          </a:xfrm>
          <a:prstGeom prst="rect">
            <a:avLst/>
          </a:prstGeom>
        </p:spPr>
      </p:pic>
      <p:sp>
        <p:nvSpPr>
          <p:cNvPr id="17" name="Text Placeholder 16">
            <a:extLst>
              <a:ext uri="{FF2B5EF4-FFF2-40B4-BE49-F238E27FC236}">
                <a16:creationId xmlns:a16="http://schemas.microsoft.com/office/drawing/2014/main" id="{7660BEA2-3986-B547-A9C8-D9B1134C7C40}"/>
              </a:ext>
            </a:extLst>
          </p:cNvPr>
          <p:cNvSpPr>
            <a:spLocks noGrp="1"/>
          </p:cNvSpPr>
          <p:nvPr>
            <p:ph type="body" sz="quarter" idx="10" hasCustomPrompt="1"/>
          </p:nvPr>
        </p:nvSpPr>
        <p:spPr>
          <a:xfrm>
            <a:off x="1507524" y="2037140"/>
            <a:ext cx="9341657" cy="1089529"/>
          </a:xfrm>
        </p:spPr>
        <p:txBody>
          <a:bodyPr wrap="square">
            <a:spAutoFit/>
          </a:bodyPr>
          <a:lstStyle>
            <a:lvl1pPr marL="0" indent="0" algn="ctr">
              <a:buNone/>
              <a:defRPr sz="3600" b="0" i="0">
                <a:solidFill>
                  <a:schemeClr val="tx1"/>
                </a:solidFill>
                <a:latin typeface="Calibri Light" panose="020F0302020204030204" pitchFamily="34" charset="0"/>
                <a:cs typeface="Calibri Light" panose="020F0302020204030204" pitchFamily="34" charset="0"/>
              </a:defRPr>
            </a:lvl1pPr>
          </a:lstStyle>
          <a:p>
            <a:pPr lvl="0"/>
            <a:r>
              <a:rPr lang="en-US"/>
              <a:t>HEADLINE IN ALL CAPS AND USE CALIBRI BOLD ON CERTAIN WORDS FOR EMPHASIS</a:t>
            </a:r>
          </a:p>
        </p:txBody>
      </p:sp>
      <p:sp>
        <p:nvSpPr>
          <p:cNvPr id="4" name="Text Placeholder 3">
            <a:extLst>
              <a:ext uri="{FF2B5EF4-FFF2-40B4-BE49-F238E27FC236}">
                <a16:creationId xmlns:a16="http://schemas.microsoft.com/office/drawing/2014/main" id="{4ED81A48-6EDF-4B40-8D81-1B782C5C4701}"/>
              </a:ext>
            </a:extLst>
          </p:cNvPr>
          <p:cNvSpPr>
            <a:spLocks noGrp="1"/>
          </p:cNvSpPr>
          <p:nvPr>
            <p:ph type="body" sz="quarter" idx="11" hasCustomPrompt="1"/>
          </p:nvPr>
        </p:nvSpPr>
        <p:spPr>
          <a:xfrm>
            <a:off x="1507524" y="3216827"/>
            <a:ext cx="9341657" cy="2109788"/>
          </a:xfrm>
        </p:spPr>
        <p:txBody>
          <a:bodyPr>
            <a:normAutofit/>
          </a:bodyPr>
          <a:lstStyle>
            <a:lvl1pPr algn="ctr">
              <a:defRPr sz="2800">
                <a:solidFill>
                  <a:schemeClr val="tx1"/>
                </a:solidFill>
              </a:defRPr>
            </a:lvl1pPr>
          </a:lstStyle>
          <a:p>
            <a:pPr lvl="0"/>
            <a:r>
              <a:rPr lang="en-US"/>
              <a:t>If you are using more content, in sentence and paragraph form, then use upper and lowercase letters and allow your headline to have more impact.  </a:t>
            </a:r>
          </a:p>
        </p:txBody>
      </p:sp>
      <p:pic>
        <p:nvPicPr>
          <p:cNvPr id="9" name="Picture 8" descr="A picture containing black, dark, sitting, laptop&#10;&#10;Description automatically generated">
            <a:extLst>
              <a:ext uri="{FF2B5EF4-FFF2-40B4-BE49-F238E27FC236}">
                <a16:creationId xmlns:a16="http://schemas.microsoft.com/office/drawing/2014/main" id="{5CFF9A44-14A7-D441-B000-96E360BEC9C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51008" y="192459"/>
            <a:ext cx="1581912" cy="450845"/>
          </a:xfrm>
          <a:prstGeom prst="rect">
            <a:avLst/>
          </a:prstGeom>
        </p:spPr>
      </p:pic>
    </p:spTree>
    <p:extLst>
      <p:ext uri="{BB962C8B-B14F-4D97-AF65-F5344CB8AC3E}">
        <p14:creationId xmlns:p14="http://schemas.microsoft.com/office/powerpoint/2010/main" val="4196981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46729-FF01-4FF5-A58B-4B6D8AD30199}"/>
              </a:ext>
            </a:extLst>
          </p:cNvPr>
          <p:cNvSpPr>
            <a:spLocks noGrp="1"/>
          </p:cNvSpPr>
          <p:nvPr>
            <p:ph type="title"/>
          </p:nvPr>
        </p:nvSpPr>
        <p:spPr>
          <a:xfrm>
            <a:off x="838200" y="500062"/>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A7A77E1E-1F57-48F6-AD54-07A9B195C88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ED2988-C484-432A-89C3-8620F433923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A7F20B0-21F2-47BE-9485-BB7F1BB2D233}"/>
              </a:ext>
            </a:extLst>
          </p:cNvPr>
          <p:cNvSpPr>
            <a:spLocks noGrp="1"/>
          </p:cNvSpPr>
          <p:nvPr>
            <p:ph type="dt" sz="half" idx="10"/>
          </p:nvPr>
        </p:nvSpPr>
        <p:spPr>
          <a:xfrm>
            <a:off x="838200" y="6356350"/>
            <a:ext cx="2743200" cy="365125"/>
          </a:xfrm>
          <a:prstGeom prst="rect">
            <a:avLst/>
          </a:prstGeom>
        </p:spPr>
        <p:txBody>
          <a:bodyPr/>
          <a:lstStyle/>
          <a:p>
            <a:fld id="{3E81B832-3CB0-4049-A3A1-87A7411DA6C5}" type="datetimeFigureOut">
              <a:rPr lang="en-US" smtClean="0"/>
              <a:t>8/10/2021</a:t>
            </a:fld>
            <a:endParaRPr lang="en-US"/>
          </a:p>
        </p:txBody>
      </p:sp>
      <p:sp>
        <p:nvSpPr>
          <p:cNvPr id="6" name="Footer Placeholder 5">
            <a:extLst>
              <a:ext uri="{FF2B5EF4-FFF2-40B4-BE49-F238E27FC236}">
                <a16:creationId xmlns:a16="http://schemas.microsoft.com/office/drawing/2014/main" id="{FA72EC25-A20C-41C7-9B55-0B0690C8C54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9D812C9-ABFA-47B8-85AE-D8A741BA18B8}"/>
              </a:ext>
            </a:extLst>
          </p:cNvPr>
          <p:cNvSpPr>
            <a:spLocks noGrp="1"/>
          </p:cNvSpPr>
          <p:nvPr>
            <p:ph type="sldNum" sz="quarter" idx="12"/>
          </p:nvPr>
        </p:nvSpPr>
        <p:spPr>
          <a:xfrm>
            <a:off x="8610600" y="6356350"/>
            <a:ext cx="2743200" cy="365125"/>
          </a:xfrm>
          <a:prstGeom prst="rect">
            <a:avLst/>
          </a:prstGeom>
        </p:spPr>
        <p:txBody>
          <a:bodyPr/>
          <a:lstStyle/>
          <a:p>
            <a:fld id="{7606922F-6EE4-4E8D-BFDE-C1DE06FF1D25}" type="slidenum">
              <a:rPr lang="en-US" smtClean="0"/>
              <a:t>‹#›</a:t>
            </a:fld>
            <a:endParaRPr lang="en-US"/>
          </a:p>
        </p:txBody>
      </p:sp>
    </p:spTree>
    <p:extLst>
      <p:ext uri="{BB962C8B-B14F-4D97-AF65-F5344CB8AC3E}">
        <p14:creationId xmlns:p14="http://schemas.microsoft.com/office/powerpoint/2010/main" val="4252262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4C349-3336-4B76-A070-3C39CF46A5C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6FA8A35-A943-4FA5-871B-5CE37ABDDD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0F8667A-748C-4A3A-AD5A-0695C01EB1F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BA66AB-5644-4143-A3F1-28348E94CE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03943F3-F7E3-4A08-AB59-A02D147E22D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08B436D-5BE1-4ABB-AF85-E2BD2B535355}"/>
              </a:ext>
            </a:extLst>
          </p:cNvPr>
          <p:cNvSpPr>
            <a:spLocks noGrp="1"/>
          </p:cNvSpPr>
          <p:nvPr>
            <p:ph type="dt" sz="half" idx="10"/>
          </p:nvPr>
        </p:nvSpPr>
        <p:spPr>
          <a:xfrm>
            <a:off x="838200" y="6356350"/>
            <a:ext cx="2743200" cy="365125"/>
          </a:xfrm>
          <a:prstGeom prst="rect">
            <a:avLst/>
          </a:prstGeom>
        </p:spPr>
        <p:txBody>
          <a:bodyPr/>
          <a:lstStyle/>
          <a:p>
            <a:fld id="{3E81B832-3CB0-4049-A3A1-87A7411DA6C5}" type="datetimeFigureOut">
              <a:rPr lang="en-US" smtClean="0"/>
              <a:t>8/10/2021</a:t>
            </a:fld>
            <a:endParaRPr lang="en-US"/>
          </a:p>
        </p:txBody>
      </p:sp>
      <p:sp>
        <p:nvSpPr>
          <p:cNvPr id="8" name="Footer Placeholder 7">
            <a:extLst>
              <a:ext uri="{FF2B5EF4-FFF2-40B4-BE49-F238E27FC236}">
                <a16:creationId xmlns:a16="http://schemas.microsoft.com/office/drawing/2014/main" id="{16252A8B-5710-4EE8-9AC1-B905084B8A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9DC720F-E5F7-41C5-B26C-2A665BF76633}"/>
              </a:ext>
            </a:extLst>
          </p:cNvPr>
          <p:cNvSpPr>
            <a:spLocks noGrp="1"/>
          </p:cNvSpPr>
          <p:nvPr>
            <p:ph type="sldNum" sz="quarter" idx="12"/>
          </p:nvPr>
        </p:nvSpPr>
        <p:spPr>
          <a:xfrm>
            <a:off x="8610600" y="6356350"/>
            <a:ext cx="2743200" cy="365125"/>
          </a:xfrm>
          <a:prstGeom prst="rect">
            <a:avLst/>
          </a:prstGeom>
        </p:spPr>
        <p:txBody>
          <a:bodyPr/>
          <a:lstStyle/>
          <a:p>
            <a:fld id="{7606922F-6EE4-4E8D-BFDE-C1DE06FF1D25}" type="slidenum">
              <a:rPr lang="en-US" smtClean="0"/>
              <a:t>‹#›</a:t>
            </a:fld>
            <a:endParaRPr lang="en-US"/>
          </a:p>
        </p:txBody>
      </p:sp>
    </p:spTree>
    <p:extLst>
      <p:ext uri="{BB962C8B-B14F-4D97-AF65-F5344CB8AC3E}">
        <p14:creationId xmlns:p14="http://schemas.microsoft.com/office/powerpoint/2010/main" val="1492176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37179-CC47-4394-951F-9BB212FDB8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EF534B-E7F6-49D0-AD56-3AFC9542EDAD}"/>
              </a:ext>
            </a:extLst>
          </p:cNvPr>
          <p:cNvSpPr>
            <a:spLocks noGrp="1"/>
          </p:cNvSpPr>
          <p:nvPr>
            <p:ph type="dt" sz="half" idx="10"/>
          </p:nvPr>
        </p:nvSpPr>
        <p:spPr>
          <a:xfrm>
            <a:off x="838200" y="6356350"/>
            <a:ext cx="2743200" cy="365125"/>
          </a:xfrm>
          <a:prstGeom prst="rect">
            <a:avLst/>
          </a:prstGeom>
        </p:spPr>
        <p:txBody>
          <a:bodyPr/>
          <a:lstStyle/>
          <a:p>
            <a:fld id="{3E81B832-3CB0-4049-A3A1-87A7411DA6C5}" type="datetimeFigureOut">
              <a:rPr lang="en-US" smtClean="0"/>
              <a:t>8/10/2021</a:t>
            </a:fld>
            <a:endParaRPr lang="en-US"/>
          </a:p>
        </p:txBody>
      </p:sp>
      <p:sp>
        <p:nvSpPr>
          <p:cNvPr id="4" name="Footer Placeholder 3">
            <a:extLst>
              <a:ext uri="{FF2B5EF4-FFF2-40B4-BE49-F238E27FC236}">
                <a16:creationId xmlns:a16="http://schemas.microsoft.com/office/drawing/2014/main" id="{06844E84-4BFF-42C0-ADFB-5A9042AC3F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E440D1C-F5CA-42FB-B910-037C0EE79724}"/>
              </a:ext>
            </a:extLst>
          </p:cNvPr>
          <p:cNvSpPr>
            <a:spLocks noGrp="1"/>
          </p:cNvSpPr>
          <p:nvPr>
            <p:ph type="sldNum" sz="quarter" idx="12"/>
          </p:nvPr>
        </p:nvSpPr>
        <p:spPr>
          <a:xfrm>
            <a:off x="8610600" y="6356350"/>
            <a:ext cx="2743200" cy="365125"/>
          </a:xfrm>
          <a:prstGeom prst="rect">
            <a:avLst/>
          </a:prstGeom>
        </p:spPr>
        <p:txBody>
          <a:bodyPr/>
          <a:lstStyle/>
          <a:p>
            <a:fld id="{7606922F-6EE4-4E8D-BFDE-C1DE06FF1D25}" type="slidenum">
              <a:rPr lang="en-US" smtClean="0"/>
              <a:t>‹#›</a:t>
            </a:fld>
            <a:endParaRPr lang="en-US"/>
          </a:p>
        </p:txBody>
      </p:sp>
    </p:spTree>
    <p:extLst>
      <p:ext uri="{BB962C8B-B14F-4D97-AF65-F5344CB8AC3E}">
        <p14:creationId xmlns:p14="http://schemas.microsoft.com/office/powerpoint/2010/main" val="2735762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AC5167-670B-41E1-8CCE-36A673675CCD}"/>
              </a:ext>
            </a:extLst>
          </p:cNvPr>
          <p:cNvSpPr>
            <a:spLocks noGrp="1"/>
          </p:cNvSpPr>
          <p:nvPr>
            <p:ph type="dt" sz="half" idx="10"/>
          </p:nvPr>
        </p:nvSpPr>
        <p:spPr>
          <a:xfrm>
            <a:off x="838200" y="6356350"/>
            <a:ext cx="2743200" cy="365125"/>
          </a:xfrm>
          <a:prstGeom prst="rect">
            <a:avLst/>
          </a:prstGeom>
        </p:spPr>
        <p:txBody>
          <a:bodyPr/>
          <a:lstStyle/>
          <a:p>
            <a:fld id="{3E81B832-3CB0-4049-A3A1-87A7411DA6C5}" type="datetimeFigureOut">
              <a:rPr lang="en-US" smtClean="0"/>
              <a:t>8/10/2021</a:t>
            </a:fld>
            <a:endParaRPr lang="en-US"/>
          </a:p>
        </p:txBody>
      </p:sp>
      <p:sp>
        <p:nvSpPr>
          <p:cNvPr id="3" name="Footer Placeholder 2">
            <a:extLst>
              <a:ext uri="{FF2B5EF4-FFF2-40B4-BE49-F238E27FC236}">
                <a16:creationId xmlns:a16="http://schemas.microsoft.com/office/drawing/2014/main" id="{490F77B3-A657-4AB4-9CD3-07FBF57CAA4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01AD8212-6131-4477-980B-2CCBFB292B9B}"/>
              </a:ext>
            </a:extLst>
          </p:cNvPr>
          <p:cNvSpPr>
            <a:spLocks noGrp="1"/>
          </p:cNvSpPr>
          <p:nvPr>
            <p:ph type="sldNum" sz="quarter" idx="12"/>
          </p:nvPr>
        </p:nvSpPr>
        <p:spPr>
          <a:xfrm>
            <a:off x="8610600" y="6356350"/>
            <a:ext cx="2743200" cy="365125"/>
          </a:xfrm>
          <a:prstGeom prst="rect">
            <a:avLst/>
          </a:prstGeom>
        </p:spPr>
        <p:txBody>
          <a:bodyPr/>
          <a:lstStyle/>
          <a:p>
            <a:fld id="{7606922F-6EE4-4E8D-BFDE-C1DE06FF1D25}" type="slidenum">
              <a:rPr lang="en-US" smtClean="0"/>
              <a:t>‹#›</a:t>
            </a:fld>
            <a:endParaRPr lang="en-US"/>
          </a:p>
        </p:txBody>
      </p:sp>
    </p:spTree>
    <p:extLst>
      <p:ext uri="{BB962C8B-B14F-4D97-AF65-F5344CB8AC3E}">
        <p14:creationId xmlns:p14="http://schemas.microsoft.com/office/powerpoint/2010/main" val="4290030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8DE8C-1255-45AF-B039-BE1001BC2B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C58AB2E-FAD0-49CE-AC55-4F301C2D38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8E5F51-2660-402E-8AF2-F0ACF9FF43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DC564E3-30BF-4593-9890-7C24552FBB22}"/>
              </a:ext>
            </a:extLst>
          </p:cNvPr>
          <p:cNvSpPr>
            <a:spLocks noGrp="1"/>
          </p:cNvSpPr>
          <p:nvPr>
            <p:ph type="dt" sz="half" idx="10"/>
          </p:nvPr>
        </p:nvSpPr>
        <p:spPr>
          <a:xfrm>
            <a:off x="838200" y="6356350"/>
            <a:ext cx="2743200" cy="365125"/>
          </a:xfrm>
          <a:prstGeom prst="rect">
            <a:avLst/>
          </a:prstGeom>
        </p:spPr>
        <p:txBody>
          <a:bodyPr/>
          <a:lstStyle/>
          <a:p>
            <a:fld id="{3E81B832-3CB0-4049-A3A1-87A7411DA6C5}" type="datetimeFigureOut">
              <a:rPr lang="en-US" smtClean="0"/>
              <a:t>8/10/2021</a:t>
            </a:fld>
            <a:endParaRPr lang="en-US"/>
          </a:p>
        </p:txBody>
      </p:sp>
      <p:sp>
        <p:nvSpPr>
          <p:cNvPr id="6" name="Footer Placeholder 5">
            <a:extLst>
              <a:ext uri="{FF2B5EF4-FFF2-40B4-BE49-F238E27FC236}">
                <a16:creationId xmlns:a16="http://schemas.microsoft.com/office/drawing/2014/main" id="{386EE653-D9A8-4DB5-BE02-140DA94645B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4BECA57-418B-4C9B-8F9F-476574675720}"/>
              </a:ext>
            </a:extLst>
          </p:cNvPr>
          <p:cNvSpPr>
            <a:spLocks noGrp="1"/>
          </p:cNvSpPr>
          <p:nvPr>
            <p:ph type="sldNum" sz="quarter" idx="12"/>
          </p:nvPr>
        </p:nvSpPr>
        <p:spPr>
          <a:xfrm>
            <a:off x="8610600" y="6356350"/>
            <a:ext cx="2743200" cy="365125"/>
          </a:xfrm>
          <a:prstGeom prst="rect">
            <a:avLst/>
          </a:prstGeom>
        </p:spPr>
        <p:txBody>
          <a:bodyPr/>
          <a:lstStyle/>
          <a:p>
            <a:fld id="{7606922F-6EE4-4E8D-BFDE-C1DE06FF1D25}" type="slidenum">
              <a:rPr lang="en-US" smtClean="0"/>
              <a:t>‹#›</a:t>
            </a:fld>
            <a:endParaRPr lang="en-US"/>
          </a:p>
        </p:txBody>
      </p:sp>
    </p:spTree>
    <p:extLst>
      <p:ext uri="{BB962C8B-B14F-4D97-AF65-F5344CB8AC3E}">
        <p14:creationId xmlns:p14="http://schemas.microsoft.com/office/powerpoint/2010/main" val="855745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17D80-CAF3-4E9C-A50B-09E5F97D82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687115D-EE35-4BEF-B861-C8D6B6173C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DBCA37-BE4F-452D-9E38-47C82969E5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EF7FA07-F722-4FA0-9194-4D7CF4E4D413}"/>
              </a:ext>
            </a:extLst>
          </p:cNvPr>
          <p:cNvSpPr>
            <a:spLocks noGrp="1"/>
          </p:cNvSpPr>
          <p:nvPr>
            <p:ph type="dt" sz="half" idx="10"/>
          </p:nvPr>
        </p:nvSpPr>
        <p:spPr>
          <a:xfrm>
            <a:off x="838200" y="6356350"/>
            <a:ext cx="2743200" cy="365125"/>
          </a:xfrm>
          <a:prstGeom prst="rect">
            <a:avLst/>
          </a:prstGeom>
        </p:spPr>
        <p:txBody>
          <a:bodyPr/>
          <a:lstStyle/>
          <a:p>
            <a:fld id="{3E81B832-3CB0-4049-A3A1-87A7411DA6C5}" type="datetimeFigureOut">
              <a:rPr lang="en-US" smtClean="0"/>
              <a:t>8/10/2021</a:t>
            </a:fld>
            <a:endParaRPr lang="en-US"/>
          </a:p>
        </p:txBody>
      </p:sp>
      <p:sp>
        <p:nvSpPr>
          <p:cNvPr id="6" name="Footer Placeholder 5">
            <a:extLst>
              <a:ext uri="{FF2B5EF4-FFF2-40B4-BE49-F238E27FC236}">
                <a16:creationId xmlns:a16="http://schemas.microsoft.com/office/drawing/2014/main" id="{794F0DDC-1A17-4964-8888-BF88018D23A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5420607-BAB4-4E3B-A819-1F08AB4ADFCA}"/>
              </a:ext>
            </a:extLst>
          </p:cNvPr>
          <p:cNvSpPr>
            <a:spLocks noGrp="1"/>
          </p:cNvSpPr>
          <p:nvPr>
            <p:ph type="sldNum" sz="quarter" idx="12"/>
          </p:nvPr>
        </p:nvSpPr>
        <p:spPr>
          <a:xfrm>
            <a:off x="8610600" y="6356350"/>
            <a:ext cx="2743200" cy="365125"/>
          </a:xfrm>
          <a:prstGeom prst="rect">
            <a:avLst/>
          </a:prstGeom>
        </p:spPr>
        <p:txBody>
          <a:bodyPr/>
          <a:lstStyle/>
          <a:p>
            <a:fld id="{7606922F-6EE4-4E8D-BFDE-C1DE06FF1D25}" type="slidenum">
              <a:rPr lang="en-US" smtClean="0"/>
              <a:t>‹#›</a:t>
            </a:fld>
            <a:endParaRPr lang="en-US"/>
          </a:p>
        </p:txBody>
      </p:sp>
    </p:spTree>
    <p:extLst>
      <p:ext uri="{BB962C8B-B14F-4D97-AF65-F5344CB8AC3E}">
        <p14:creationId xmlns:p14="http://schemas.microsoft.com/office/powerpoint/2010/main" val="2767802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F5A7E3-2DE9-495B-B5F4-9EEC3E580F26}"/>
              </a:ext>
            </a:extLst>
          </p:cNvPr>
          <p:cNvSpPr>
            <a:spLocks noGrp="1"/>
          </p:cNvSpPr>
          <p:nvPr>
            <p:ph type="title"/>
          </p:nvPr>
        </p:nvSpPr>
        <p:spPr>
          <a:xfrm>
            <a:off x="838200" y="2732554"/>
            <a:ext cx="10515600" cy="1325563"/>
          </a:xfrm>
          <a:prstGeom prst="rect">
            <a:avLst/>
          </a:prstGeom>
          <a:noFill/>
          <a:ln>
            <a:noFill/>
          </a:ln>
        </p:spPr>
        <p:style>
          <a:lnRef idx="0">
            <a:scrgbClr r="0" g="0" b="0"/>
          </a:lnRef>
          <a:fillRef idx="0">
            <a:scrgbClr r="0" g="0" b="0"/>
          </a:fillRef>
          <a:effectRef idx="0">
            <a:scrgbClr r="0" g="0" b="0"/>
          </a:effectRef>
          <a:fontRef idx="none"/>
        </p:style>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0DD6FAB-1D56-4A2B-8126-5AED575D414A}"/>
              </a:ext>
            </a:extLst>
          </p:cNvPr>
          <p:cNvSpPr>
            <a:spLocks noGrp="1"/>
          </p:cNvSpPr>
          <p:nvPr>
            <p:ph type="body" idx="1"/>
          </p:nvPr>
        </p:nvSpPr>
        <p:spPr>
          <a:xfrm>
            <a:off x="838200" y="4297680"/>
            <a:ext cx="10515600" cy="17205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1486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4400" kern="1200">
          <a:solidFill>
            <a:schemeClr val="tx1"/>
          </a:solidFill>
          <a:latin typeface="Gotham" panose="02000603040000020004"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98E3B8-068B-A741-8D22-5AD10CB0B53B}"/>
              </a:ext>
            </a:extLst>
          </p:cNvPr>
          <p:cNvSpPr>
            <a:spLocks noGrp="1"/>
          </p:cNvSpPr>
          <p:nvPr>
            <p:ph type="title"/>
          </p:nvPr>
        </p:nvSpPr>
        <p:spPr>
          <a:xfrm>
            <a:off x="838200" y="871228"/>
            <a:ext cx="10515600" cy="590931"/>
          </a:xfrm>
          <a:prstGeom prst="rect">
            <a:avLst/>
          </a:prstGeom>
        </p:spPr>
        <p:txBody>
          <a:bodyPr vert="horz" lIns="91440" tIns="45720" rIns="91440" bIns="45720" rtlCol="0" anchor="t">
            <a:spAutoFit/>
          </a:bodyPr>
          <a:lstStyle/>
          <a:p>
            <a:r>
              <a:rPr lang="en-US"/>
              <a:t>Click to edit Master title style</a:t>
            </a:r>
          </a:p>
        </p:txBody>
      </p:sp>
      <p:sp>
        <p:nvSpPr>
          <p:cNvPr id="3" name="Text Placeholder 2">
            <a:extLst>
              <a:ext uri="{FF2B5EF4-FFF2-40B4-BE49-F238E27FC236}">
                <a16:creationId xmlns:a16="http://schemas.microsoft.com/office/drawing/2014/main" id="{7FA0CF85-F585-E34A-A909-DA39887721DE}"/>
              </a:ext>
            </a:extLst>
          </p:cNvPr>
          <p:cNvSpPr>
            <a:spLocks noGrp="1"/>
          </p:cNvSpPr>
          <p:nvPr>
            <p:ph type="body" idx="1"/>
          </p:nvPr>
        </p:nvSpPr>
        <p:spPr>
          <a:xfrm>
            <a:off x="838200" y="1519222"/>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D66B4CF-E122-4143-BE53-5217FDD5429F}"/>
              </a:ext>
            </a:extLst>
          </p:cNvPr>
          <p:cNvSpPr>
            <a:spLocks noGrp="1"/>
          </p:cNvSpPr>
          <p:nvPr>
            <p:ph type="ftr" sz="quarter" idx="3"/>
          </p:nvPr>
        </p:nvSpPr>
        <p:spPr>
          <a:xfrm>
            <a:off x="4038600" y="647561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rPr>
              <a:t>Apogee and Client Confidential</a:t>
            </a:r>
          </a:p>
        </p:txBody>
      </p:sp>
      <p:sp>
        <p:nvSpPr>
          <p:cNvPr id="6" name="Slide Number Placeholder 5">
            <a:extLst>
              <a:ext uri="{FF2B5EF4-FFF2-40B4-BE49-F238E27FC236}">
                <a16:creationId xmlns:a16="http://schemas.microsoft.com/office/drawing/2014/main" id="{B34E05DC-5B70-194A-966E-840D31C15FE7}"/>
              </a:ext>
            </a:extLst>
          </p:cNvPr>
          <p:cNvSpPr>
            <a:spLocks noGrp="1"/>
          </p:cNvSpPr>
          <p:nvPr>
            <p:ph type="sldNum" sz="quarter" idx="4"/>
          </p:nvPr>
        </p:nvSpPr>
        <p:spPr>
          <a:xfrm>
            <a:off x="8610600" y="647561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32B792D-71C2-AF45-A7CB-59116BCA74AC}"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46057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Lst>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tx1"/>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alabamasfrontporches.org/marion-military-institute/" TargetMode="External"/><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13.xml"/><Relationship Id="rId5" Type="http://schemas.openxmlformats.org/officeDocument/2006/relationships/hyperlink" Target="https://support.apple.com/kb/HT202769" TargetMode="External"/><Relationship Id="rId4" Type="http://schemas.openxmlformats.org/officeDocument/2006/relationships/image" Target="../media/image43.jpeg"/></Relationships>
</file>

<file path=ppt/slides/_rels/slide1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3.xml"/><Relationship Id="rId5" Type="http://schemas.openxmlformats.org/officeDocument/2006/relationships/image" Target="../media/image45.jpeg"/><Relationship Id="rId4" Type="http://schemas.openxmlformats.org/officeDocument/2006/relationships/image" Target="../media/image48.png"/></Relationships>
</file>

<file path=ppt/slides/_rels/slide13.xml.rels><?xml version="1.0" encoding="UTF-8" standalone="yes"?>
<Relationships xmlns="http://schemas.openxmlformats.org/package/2006/relationships"><Relationship Id="rId3" Type="http://schemas.openxmlformats.org/officeDocument/2006/relationships/hyperlink" Target="https://support.apple.com/en-us/HT211227" TargetMode="External"/><Relationship Id="rId2" Type="http://schemas.openxmlformats.org/officeDocument/2006/relationships/hyperlink" Target="https://apogee.service-now.com/nav_to.do?uri=%2Fkb_view.do%3Fsysparm_article%3DKB0010537%26sysparm_rank%3D1%26sysparm_tsqueryId%3D8d4c26591b1a581054c6206ebd4bcb52" TargetMode="External"/><Relationship Id="rId1" Type="http://schemas.openxmlformats.org/officeDocument/2006/relationships/slideLayout" Target="../slideLayouts/slideLayout13.xml"/><Relationship Id="rId4" Type="http://schemas.openxmlformats.org/officeDocument/2006/relationships/hyperlink" Target="https://myresnet.com/support"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36.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8.svg"/><Relationship Id="rId7" Type="http://schemas.openxmlformats.org/officeDocument/2006/relationships/diagramColors" Target="../diagrams/colors3.xml"/><Relationship Id="rId2" Type="http://schemas.openxmlformats.org/officeDocument/2006/relationships/image" Target="../media/image37.png"/><Relationship Id="rId1" Type="http://schemas.openxmlformats.org/officeDocument/2006/relationships/slideLayout" Target="../slideLayouts/slideLayout15.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s://support.apple.com/kb/HT202769" TargetMode="External"/><Relationship Id="rId1" Type="http://schemas.openxmlformats.org/officeDocument/2006/relationships/slideLayout" Target="../slideLayouts/slideLayout13.xml"/><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grass, sky, outdoor, building&#10;&#10;Description automatically generated">
            <a:extLst>
              <a:ext uri="{FF2B5EF4-FFF2-40B4-BE49-F238E27FC236}">
                <a16:creationId xmlns:a16="http://schemas.microsoft.com/office/drawing/2014/main" id="{1350AAED-9DDF-41BF-A260-CC55A45A68FD}"/>
              </a:ext>
            </a:extLst>
          </p:cNvPr>
          <p:cNvPicPr>
            <a:picLocks noChangeAspect="1"/>
          </p:cNvPicPr>
          <p:nvPr/>
        </p:nvPicPr>
        <p:blipFill rotWithShape="1">
          <a:blip r:embed="rId2">
            <a:alphaModFix/>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597"/>
          <a:stretch/>
        </p:blipFill>
        <p:spPr>
          <a:xfrm>
            <a:off x="20" y="10"/>
            <a:ext cx="12191980" cy="6857990"/>
          </a:xfrm>
          <a:prstGeom prst="rect">
            <a:avLst/>
          </a:prstGeom>
        </p:spPr>
      </p:pic>
      <p:sp>
        <p:nvSpPr>
          <p:cNvPr id="19" name="Rectangle 18">
            <a:extLst>
              <a:ext uri="{FF2B5EF4-FFF2-40B4-BE49-F238E27FC236}">
                <a16:creationId xmlns:a16="http://schemas.microsoft.com/office/drawing/2014/main" id="{D38A241E-0395-41E5-8607-BAA2799A4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4892040"/>
            <a:ext cx="12191999" cy="1965960"/>
          </a:xfrm>
          <a:prstGeom prst="rect">
            <a:avLst/>
          </a:prstGeom>
          <a:solidFill>
            <a:schemeClr val="bg1">
              <a:alpha val="7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A81C7A8-6360-4DD6-AB7C-25275D84ADB0}"/>
              </a:ext>
            </a:extLst>
          </p:cNvPr>
          <p:cNvSpPr>
            <a:spLocks noGrp="1"/>
          </p:cNvSpPr>
          <p:nvPr>
            <p:ph type="title"/>
          </p:nvPr>
        </p:nvSpPr>
        <p:spPr>
          <a:xfrm>
            <a:off x="969264" y="5154168"/>
            <a:ext cx="6973204" cy="1261872"/>
          </a:xfrm>
        </p:spPr>
        <p:txBody>
          <a:bodyPr vert="horz" lIns="91440" tIns="45720" rIns="91440" bIns="45720" rtlCol="0" anchor="ctr">
            <a:normAutofit/>
          </a:bodyPr>
          <a:lstStyle/>
          <a:p>
            <a:r>
              <a:rPr lang="en-US" sz="4100">
                <a:solidFill>
                  <a:schemeClr val="tx1">
                    <a:lumMod val="85000"/>
                    <a:lumOff val="15000"/>
                  </a:schemeClr>
                </a:solidFill>
              </a:rPr>
              <a:t>Marion Military Institute Residential Network </a:t>
            </a:r>
          </a:p>
        </p:txBody>
      </p:sp>
      <p:cxnSp>
        <p:nvCxnSpPr>
          <p:cNvPr id="21" name="Straight Connector 20">
            <a:extLst>
              <a:ext uri="{FF2B5EF4-FFF2-40B4-BE49-F238E27FC236}">
                <a16:creationId xmlns:a16="http://schemas.microsoft.com/office/drawing/2014/main" id="{CE352288-84AD-4CA8-BCD5-76C29D34E1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138160" y="5325066"/>
            <a:ext cx="0" cy="914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913644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pple Watch logo | Smart Watch Manuals">
            <a:extLst>
              <a:ext uri="{FF2B5EF4-FFF2-40B4-BE49-F238E27FC236}">
                <a16:creationId xmlns:a16="http://schemas.microsoft.com/office/drawing/2014/main" id="{F11AB315-98C3-4492-89D8-A2FF2F402D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3316" y="361817"/>
            <a:ext cx="1244084" cy="113857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F692A79-4FED-4926-927F-2C05056EDDB9}"/>
              </a:ext>
            </a:extLst>
          </p:cNvPr>
          <p:cNvSpPr>
            <a:spLocks noGrp="1"/>
          </p:cNvSpPr>
          <p:nvPr>
            <p:ph type="title"/>
          </p:nvPr>
        </p:nvSpPr>
        <p:spPr>
          <a:xfrm>
            <a:off x="4240578" y="361817"/>
            <a:ext cx="7299150" cy="1676603"/>
          </a:xfrm>
          <a:prstGeom prst="ellipse">
            <a:avLst/>
          </a:prstGeom>
        </p:spPr>
        <p:txBody>
          <a:bodyPr vert="horz" lIns="91440" tIns="45720" rIns="91440" bIns="45720" rtlCol="0" anchor="ctr">
            <a:normAutofit/>
          </a:bodyPr>
          <a:lstStyle/>
          <a:p>
            <a:r>
              <a:rPr lang="en-US" sz="2400" dirty="0"/>
              <a:t>Apple Watch</a:t>
            </a:r>
            <a:br>
              <a:rPr lang="en-US" sz="2400" dirty="0"/>
            </a:br>
            <a:r>
              <a:rPr lang="en-US" sz="2400" dirty="0"/>
              <a:t>Turning off MAC Randomization/Private Addresses</a:t>
            </a:r>
          </a:p>
        </p:txBody>
      </p:sp>
      <p:pic>
        <p:nvPicPr>
          <p:cNvPr id="3084" name="Picture 12" descr="The Private MAC switch in Wi-Fi settings">
            <a:extLst>
              <a:ext uri="{FF2B5EF4-FFF2-40B4-BE49-F238E27FC236}">
                <a16:creationId xmlns:a16="http://schemas.microsoft.com/office/drawing/2014/main" id="{6E47C88F-C858-49D2-AB9C-3D362899001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12347" y="3407664"/>
            <a:ext cx="2211314" cy="247074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The more button in Wi-Fi settings">
            <a:extLst>
              <a:ext uri="{FF2B5EF4-FFF2-40B4-BE49-F238E27FC236}">
                <a16:creationId xmlns:a16="http://schemas.microsoft.com/office/drawing/2014/main" id="{9B9A723B-A66B-4E50-BEA0-BDCC3A1677A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212347" y="726948"/>
            <a:ext cx="2182368" cy="2438400"/>
          </a:xfrm>
          <a:prstGeom prst="rect">
            <a:avLst/>
          </a:prstGeom>
          <a:noFill/>
          <a:effectLst/>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44C8A4A7-5CF5-49C1-9052-E198766A8742}"/>
              </a:ext>
            </a:extLst>
          </p:cNvPr>
          <p:cNvSpPr>
            <a:spLocks noChangeArrowheads="1"/>
          </p:cNvSpPr>
          <p:nvPr/>
        </p:nvSpPr>
        <p:spPr bwMode="auto">
          <a:xfrm>
            <a:off x="5116880" y="2038420"/>
            <a:ext cx="6422848" cy="3785419"/>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eaLnBrk="1" fontAlgn="base" hangingPunct="1">
              <a:lnSpc>
                <a:spcPct val="90000"/>
              </a:lnSpc>
              <a:spcBef>
                <a:spcPct val="0"/>
              </a:spcBef>
              <a:spcAft>
                <a:spcPts val="600"/>
              </a:spcAft>
              <a:buClrTx/>
              <a:buSzTx/>
              <a:tabLst/>
            </a:pPr>
            <a:r>
              <a:rPr kumimoji="0" lang="en-US" altLang="en-US" sz="2000" b="1" i="0" u="none" strike="noStrike" cap="none" normalizeH="0" baseline="0" dirty="0">
                <a:ln>
                  <a:noFill/>
                </a:ln>
                <a:solidFill>
                  <a:srgbClr val="00B050"/>
                </a:solidFill>
                <a:effectLst/>
                <a:latin typeface="+mn-lt"/>
              </a:rPr>
              <a:t>Apple Watch OS 7</a:t>
            </a:r>
          </a:p>
          <a:p>
            <a:pPr marL="571500" marR="0" lvl="0" indent="-457200" algn="just" eaLnBrk="1" fontAlgn="base" hangingPunct="1">
              <a:lnSpc>
                <a:spcPct val="90000"/>
              </a:lnSpc>
              <a:spcBef>
                <a:spcPct val="0"/>
              </a:spcBef>
              <a:spcAft>
                <a:spcPts val="600"/>
              </a:spcAft>
              <a:buClrTx/>
              <a:buSzTx/>
              <a:buFont typeface="+mj-lt"/>
              <a:buAutoNum type="arabicPeriod"/>
              <a:tabLst/>
            </a:pPr>
            <a:r>
              <a:rPr kumimoji="0" lang="en-US" altLang="en-US" sz="2000" b="0" i="0" u="none" strike="noStrike" cap="none" normalizeH="0" baseline="0" dirty="0">
                <a:ln>
                  <a:noFill/>
                </a:ln>
                <a:effectLst/>
                <a:latin typeface="+mn-lt"/>
              </a:rPr>
              <a:t>Open the Settings app, then tap Wi-Fi.</a:t>
            </a:r>
            <a:endParaRPr lang="en-US" altLang="en-US" sz="2000" b="0" i="0" u="none" strike="noStrike" cap="none" normalizeH="0" baseline="0" dirty="0">
              <a:ln>
                <a:noFill/>
              </a:ln>
              <a:effectLst/>
              <a:latin typeface="+mn-lt"/>
              <a:cs typeface="Calibri" panose="020F0502020204030204"/>
            </a:endParaRPr>
          </a:p>
          <a:p>
            <a:pPr marL="571500" marR="0" lvl="0" indent="-457200" algn="just" eaLnBrk="1" fontAlgn="base" hangingPunct="1">
              <a:lnSpc>
                <a:spcPct val="90000"/>
              </a:lnSpc>
              <a:spcBef>
                <a:spcPct val="0"/>
              </a:spcBef>
              <a:spcAft>
                <a:spcPts val="600"/>
              </a:spcAft>
              <a:buClrTx/>
              <a:buSzTx/>
              <a:buFont typeface="+mj-lt"/>
              <a:buAutoNum type="arabicPeriod"/>
              <a:tabLst/>
            </a:pPr>
            <a:r>
              <a:rPr kumimoji="0" lang="en-US" altLang="en-US" sz="2000" b="0" i="0" u="none" strike="noStrike" cap="none" normalizeH="0" baseline="0" dirty="0">
                <a:ln>
                  <a:noFill/>
                </a:ln>
                <a:effectLst/>
                <a:latin typeface="+mn-lt"/>
              </a:rPr>
              <a:t>Tap the name of the network you joined. If you haven't joined the network yet, swipe left on its name and tap more </a:t>
            </a:r>
            <a:endParaRPr lang="en-US" altLang="en-US" sz="2000" b="0" i="0" u="none" strike="noStrike" cap="none" normalizeH="0" baseline="0" dirty="0">
              <a:ln>
                <a:noFill/>
              </a:ln>
              <a:effectLst/>
              <a:latin typeface="+mn-lt"/>
              <a:cs typeface="Calibri" panose="020F0502020204030204"/>
            </a:endParaRPr>
          </a:p>
          <a:p>
            <a:pPr marL="571500" marR="0" lvl="0" indent="-457200" algn="just" eaLnBrk="1" fontAlgn="base" hangingPunct="1">
              <a:lnSpc>
                <a:spcPct val="90000"/>
              </a:lnSpc>
              <a:spcBef>
                <a:spcPct val="0"/>
              </a:spcBef>
              <a:spcAft>
                <a:spcPts val="600"/>
              </a:spcAft>
              <a:buClrTx/>
              <a:buSzTx/>
              <a:buFont typeface="+mj-lt"/>
              <a:buAutoNum type="arabicPeriod"/>
              <a:tabLst/>
            </a:pPr>
            <a:r>
              <a:rPr lang="en-US" sz="2000" dirty="0">
                <a:latin typeface="+mn-lt"/>
              </a:rPr>
              <a:t>Tap Private MAC to off position</a:t>
            </a:r>
            <a:endParaRPr lang="en-US" sz="2000" dirty="0">
              <a:latin typeface="+mn-lt"/>
              <a:cs typeface="Calibri" panose="020F0502020204030204"/>
            </a:endParaRPr>
          </a:p>
          <a:p>
            <a:pPr marL="571500" lvl="0" indent="-457200" algn="just" eaLnBrk="1" hangingPunct="1">
              <a:lnSpc>
                <a:spcPct val="90000"/>
              </a:lnSpc>
              <a:spcAft>
                <a:spcPts val="600"/>
              </a:spcAft>
              <a:buFont typeface="+mj-lt"/>
              <a:buAutoNum type="arabicPeriod"/>
            </a:pPr>
            <a:r>
              <a:rPr lang="en-US" dirty="0"/>
              <a:t>The new setting is used the next time your Apple Watch joins the network. If you want to use it immediately, turn Wi-Fi off and back on in </a:t>
            </a:r>
            <a:r>
              <a:rPr lang="en-US" dirty="0">
                <a:hlinkClick r:id="rId5"/>
              </a:rPr>
              <a:t>Control Center</a:t>
            </a:r>
            <a:r>
              <a:rPr lang="en-US" dirty="0"/>
              <a:t> or Settings, then join the network.</a:t>
            </a:r>
            <a:endParaRPr lang="en-US" altLang="en-US" sz="2000" b="0" i="0" u="none" strike="noStrike" cap="none" normalizeH="0" baseline="0" dirty="0">
              <a:ln>
                <a:noFill/>
              </a:ln>
              <a:effectLst/>
              <a:latin typeface="+mn-lt"/>
              <a:cs typeface="Calibri" panose="020F0502020204030204"/>
            </a:endParaRPr>
          </a:p>
        </p:txBody>
      </p:sp>
    </p:spTree>
    <p:extLst>
      <p:ext uri="{BB962C8B-B14F-4D97-AF65-F5344CB8AC3E}">
        <p14:creationId xmlns:p14="http://schemas.microsoft.com/office/powerpoint/2010/main" val="3570764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92A79-4FED-4926-927F-2C05056EDDB9}"/>
              </a:ext>
            </a:extLst>
          </p:cNvPr>
          <p:cNvSpPr>
            <a:spLocks noGrp="1"/>
          </p:cNvSpPr>
          <p:nvPr>
            <p:ph type="title"/>
          </p:nvPr>
        </p:nvSpPr>
        <p:spPr>
          <a:xfrm>
            <a:off x="484214" y="219691"/>
            <a:ext cx="3505495" cy="1622321"/>
          </a:xfrm>
        </p:spPr>
        <p:txBody>
          <a:bodyPr vert="horz" lIns="91440" tIns="45720" rIns="91440" bIns="45720" rtlCol="0" anchor="ctr">
            <a:normAutofit/>
          </a:bodyPr>
          <a:lstStyle/>
          <a:p>
            <a:r>
              <a:rPr lang="en-US" sz="2400" kern="1200" dirty="0">
                <a:solidFill>
                  <a:schemeClr val="tx1"/>
                </a:solidFill>
                <a:latin typeface="+mj-lt"/>
                <a:ea typeface="+mj-ea"/>
                <a:cs typeface="+mj-cs"/>
              </a:rPr>
              <a:t>Android 10+</a:t>
            </a:r>
            <a:br>
              <a:rPr lang="en-US" sz="2400" kern="1200" dirty="0">
                <a:solidFill>
                  <a:schemeClr val="tx1"/>
                </a:solidFill>
                <a:latin typeface="+mj-lt"/>
                <a:ea typeface="+mj-ea"/>
                <a:cs typeface="+mj-cs"/>
              </a:rPr>
            </a:br>
            <a:r>
              <a:rPr lang="en-US" sz="2400" kern="1200" dirty="0">
                <a:solidFill>
                  <a:schemeClr val="tx1"/>
                </a:solidFill>
                <a:latin typeface="+mj-lt"/>
                <a:ea typeface="+mj-ea"/>
                <a:cs typeface="+mj-cs"/>
              </a:rPr>
              <a:t>Turning off MAC Randomization/Private Addresses</a:t>
            </a:r>
          </a:p>
        </p:txBody>
      </p:sp>
      <p:sp>
        <p:nvSpPr>
          <p:cNvPr id="4" name="Rectangle 1">
            <a:extLst>
              <a:ext uri="{FF2B5EF4-FFF2-40B4-BE49-F238E27FC236}">
                <a16:creationId xmlns:a16="http://schemas.microsoft.com/office/drawing/2014/main" id="{E780552D-F1D3-4634-B986-8B788B82DA50}"/>
              </a:ext>
            </a:extLst>
          </p:cNvPr>
          <p:cNvSpPr>
            <a:spLocks noChangeArrowheads="1"/>
          </p:cNvSpPr>
          <p:nvPr/>
        </p:nvSpPr>
        <p:spPr bwMode="auto">
          <a:xfrm>
            <a:off x="484214" y="1647825"/>
            <a:ext cx="3782986" cy="3785419"/>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lnSpcReduction="10000"/>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b="1" dirty="0">
                <a:solidFill>
                  <a:srgbClr val="00B050"/>
                </a:solidFill>
                <a:latin typeface="+mn-lt"/>
              </a:rPr>
              <a:t>Android Version 10+</a:t>
            </a:r>
            <a:endParaRPr lang="en-US" dirty="0">
              <a:solidFill>
                <a:srgbClr val="00B050"/>
              </a:solidFill>
              <a:latin typeface="+mn-lt"/>
            </a:endParaRPr>
          </a:p>
          <a:p>
            <a:endParaRPr lang="en-US" b="1" dirty="0">
              <a:latin typeface="+mn-lt"/>
            </a:endParaRPr>
          </a:p>
          <a:p>
            <a:r>
              <a:rPr lang="en-US" b="1" dirty="0">
                <a:latin typeface="+mn-lt"/>
              </a:rPr>
              <a:t>Confirm Firmware Version:</a:t>
            </a:r>
            <a:endParaRPr lang="en-US" dirty="0">
              <a:latin typeface="+mn-lt"/>
            </a:endParaRPr>
          </a:p>
          <a:p>
            <a:pPr marL="342900" indent="-342900">
              <a:buFont typeface="+mj-lt"/>
              <a:buAutoNum type="arabicPeriod"/>
            </a:pPr>
            <a:r>
              <a:rPr lang="en-US" dirty="0">
                <a:latin typeface="+mn-lt"/>
              </a:rPr>
              <a:t>From the home screen, swipe down from the top of the screen</a:t>
            </a:r>
          </a:p>
          <a:p>
            <a:pPr marL="342900" indent="-342900">
              <a:buFont typeface="+mj-lt"/>
              <a:buAutoNum type="arabicPeriod"/>
            </a:pPr>
            <a:r>
              <a:rPr lang="en-US" dirty="0">
                <a:latin typeface="+mn-lt"/>
              </a:rPr>
              <a:t>Tap the Settings Icon (typically looks like a gear)</a:t>
            </a:r>
          </a:p>
          <a:p>
            <a:pPr marL="342900" indent="-342900">
              <a:buFont typeface="+mj-lt"/>
              <a:buAutoNum type="arabicPeriod"/>
            </a:pPr>
            <a:r>
              <a:rPr lang="en-US" dirty="0">
                <a:latin typeface="+mn-lt"/>
              </a:rPr>
              <a:t>Tap About Device -or- About Phone</a:t>
            </a:r>
          </a:p>
          <a:p>
            <a:pPr marL="342900" indent="-342900">
              <a:buFont typeface="+mj-lt"/>
              <a:buAutoNum type="arabicPeriod"/>
            </a:pPr>
            <a:r>
              <a:rPr lang="en-US" dirty="0">
                <a:latin typeface="+mn-lt"/>
              </a:rPr>
              <a:t>Tap Software Information</a:t>
            </a:r>
          </a:p>
          <a:p>
            <a:pPr marL="342900" indent="-342900">
              <a:buFont typeface="+mj-lt"/>
              <a:buAutoNum type="arabicPeriod"/>
            </a:pPr>
            <a:r>
              <a:rPr lang="en-US" dirty="0">
                <a:latin typeface="+mn-lt"/>
              </a:rPr>
              <a:t>Look for Android Version near the top of the page</a:t>
            </a:r>
          </a:p>
          <a:p>
            <a:pPr marL="342900" indent="-342900">
              <a:buFont typeface="+mj-lt"/>
              <a:buAutoNum type="arabicPeriod"/>
            </a:pPr>
            <a:r>
              <a:rPr lang="en-US" dirty="0">
                <a:latin typeface="+mn-lt"/>
              </a:rPr>
              <a:t>MAC Randomization Applies to Android v10 and Above</a:t>
            </a:r>
          </a:p>
          <a:p>
            <a:pPr marL="342900" indent="-342900">
              <a:buFont typeface="+mj-lt"/>
              <a:buAutoNum type="arabicPeriod"/>
            </a:pPr>
            <a:endParaRPr lang="en-US" dirty="0"/>
          </a:p>
          <a:p>
            <a:pPr marL="0" marR="0" lvl="0" indent="-228600" eaLnBrk="1" fontAlgn="base" hangingPunct="1">
              <a:lnSpc>
                <a:spcPct val="90000"/>
              </a:lnSpc>
              <a:spcBef>
                <a:spcPct val="0"/>
              </a:spcBef>
              <a:spcAft>
                <a:spcPts val="600"/>
              </a:spcAft>
              <a:buClrTx/>
              <a:buSzTx/>
              <a:buFont typeface="Arial" panose="020B0604020202020204" pitchFamily="34" charset="0"/>
              <a:buChar char="•"/>
              <a:tabLst/>
            </a:pPr>
            <a:endParaRPr kumimoji="0" lang="en-US" altLang="en-US" sz="1600" b="0" i="0" u="none" strike="noStrike" cap="none" normalizeH="0" baseline="0" dirty="0">
              <a:ln>
                <a:noFill/>
              </a:ln>
              <a:effectLst/>
              <a:latin typeface="+mn-lt"/>
            </a:endParaRPr>
          </a:p>
        </p:txBody>
      </p:sp>
      <p:pic>
        <p:nvPicPr>
          <p:cNvPr id="3" name="Picture 2">
            <a:extLst>
              <a:ext uri="{FF2B5EF4-FFF2-40B4-BE49-F238E27FC236}">
                <a16:creationId xmlns:a16="http://schemas.microsoft.com/office/drawing/2014/main" id="{029C290F-9EB5-41F2-9B19-BCAA981F8809}"/>
              </a:ext>
            </a:extLst>
          </p:cNvPr>
          <p:cNvPicPr>
            <a:picLocks noChangeAspect="1"/>
          </p:cNvPicPr>
          <p:nvPr/>
        </p:nvPicPr>
        <p:blipFill>
          <a:blip r:embed="rId2"/>
          <a:stretch>
            <a:fillRect/>
          </a:stretch>
        </p:blipFill>
        <p:spPr>
          <a:xfrm>
            <a:off x="6843712" y="731802"/>
            <a:ext cx="2562225" cy="5391150"/>
          </a:xfrm>
          <a:prstGeom prst="rect">
            <a:avLst/>
          </a:prstGeom>
        </p:spPr>
      </p:pic>
      <p:pic>
        <p:nvPicPr>
          <p:cNvPr id="2052" name="Picture 4" descr="Google deserts desserts: Android 10 is the official name for ...">
            <a:extLst>
              <a:ext uri="{FF2B5EF4-FFF2-40B4-BE49-F238E27FC236}">
                <a16:creationId xmlns:a16="http://schemas.microsoft.com/office/drawing/2014/main" id="{5B4CEF83-A77C-4DFF-B393-D96B48C684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2166" y="339280"/>
            <a:ext cx="673100" cy="504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1488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92A79-4FED-4926-927F-2C05056EDDB9}"/>
              </a:ext>
            </a:extLst>
          </p:cNvPr>
          <p:cNvSpPr>
            <a:spLocks noGrp="1"/>
          </p:cNvSpPr>
          <p:nvPr>
            <p:ph type="title"/>
          </p:nvPr>
        </p:nvSpPr>
        <p:spPr>
          <a:xfrm>
            <a:off x="838200" y="4440602"/>
            <a:ext cx="3300663" cy="1645920"/>
          </a:xfrm>
        </p:spPr>
        <p:txBody>
          <a:bodyPr vert="horz" lIns="91440" tIns="45720" rIns="91440" bIns="45720" rtlCol="0" anchor="ctr">
            <a:normAutofit/>
          </a:bodyPr>
          <a:lstStyle/>
          <a:p>
            <a:r>
              <a:rPr lang="en-US" sz="2400" dirty="0"/>
              <a:t>Turning off MAC Randomization/Private Addresses</a:t>
            </a:r>
          </a:p>
        </p:txBody>
      </p:sp>
      <p:pic>
        <p:nvPicPr>
          <p:cNvPr id="5124" name="Picture 4">
            <a:extLst>
              <a:ext uri="{FF2B5EF4-FFF2-40B4-BE49-F238E27FC236}">
                <a16:creationId xmlns:a16="http://schemas.microsoft.com/office/drawing/2014/main" id="{49D789F6-6349-4B26-86D6-4478A59F39E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748876" y="289485"/>
            <a:ext cx="1791948" cy="3792483"/>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a:extLst>
              <a:ext uri="{FF2B5EF4-FFF2-40B4-BE49-F238E27FC236}">
                <a16:creationId xmlns:a16="http://schemas.microsoft.com/office/drawing/2014/main" id="{5CCFD034-28B2-4793-A96B-232C2B54715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27987" y="365759"/>
            <a:ext cx="2620304" cy="3639312"/>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a:extLst>
              <a:ext uri="{FF2B5EF4-FFF2-40B4-BE49-F238E27FC236}">
                <a16:creationId xmlns:a16="http://schemas.microsoft.com/office/drawing/2014/main" id="{7E9D73EA-96BD-4CD1-8CED-A784EAB3DDF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36440" y="719973"/>
            <a:ext cx="3584448" cy="261341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
            <a:extLst>
              <a:ext uri="{FF2B5EF4-FFF2-40B4-BE49-F238E27FC236}">
                <a16:creationId xmlns:a16="http://schemas.microsoft.com/office/drawing/2014/main" id="{E780552D-F1D3-4634-B986-8B788B82DA50}"/>
              </a:ext>
            </a:extLst>
          </p:cNvPr>
          <p:cNvSpPr>
            <a:spLocks noChangeArrowheads="1"/>
          </p:cNvSpPr>
          <p:nvPr/>
        </p:nvSpPr>
        <p:spPr bwMode="auto">
          <a:xfrm>
            <a:off x="4578824" y="4440602"/>
            <a:ext cx="6860184" cy="1645920"/>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pPr>
            <a:r>
              <a:rPr lang="en-US" b="1" dirty="0">
                <a:latin typeface="+mn-lt"/>
              </a:rPr>
              <a:t>Android v10 and Above:</a:t>
            </a:r>
            <a:endParaRPr lang="en-US" dirty="0">
              <a:latin typeface="+mn-lt"/>
            </a:endParaRPr>
          </a:p>
          <a:p>
            <a:pPr marL="457200" indent="-342900" eaLnBrk="1" hangingPunct="1">
              <a:lnSpc>
                <a:spcPct val="90000"/>
              </a:lnSpc>
              <a:buFont typeface="+mj-lt"/>
              <a:buAutoNum type="arabicPeriod"/>
            </a:pPr>
            <a:r>
              <a:rPr lang="en-US" dirty="0">
                <a:latin typeface="+mn-lt"/>
              </a:rPr>
              <a:t>From the home screen, swipe down from the top of the screen</a:t>
            </a:r>
          </a:p>
          <a:p>
            <a:pPr marL="457200" indent="-342900" eaLnBrk="1" hangingPunct="1">
              <a:lnSpc>
                <a:spcPct val="90000"/>
              </a:lnSpc>
              <a:buFont typeface="+mj-lt"/>
              <a:buAutoNum type="arabicPeriod"/>
            </a:pPr>
            <a:r>
              <a:rPr lang="en-US" dirty="0">
                <a:latin typeface="+mn-lt"/>
              </a:rPr>
              <a:t>Press and hold the Wi-Fi icon until network list opens</a:t>
            </a:r>
          </a:p>
          <a:p>
            <a:pPr marL="457200" indent="-342900" eaLnBrk="1" hangingPunct="1">
              <a:lnSpc>
                <a:spcPct val="90000"/>
              </a:lnSpc>
              <a:buFont typeface="+mj-lt"/>
              <a:buAutoNum type="arabicPeriod"/>
            </a:pPr>
            <a:r>
              <a:rPr lang="en-US" dirty="0">
                <a:latin typeface="+mn-lt"/>
              </a:rPr>
              <a:t>Confirm device is connected to our SSID</a:t>
            </a:r>
          </a:p>
          <a:p>
            <a:pPr marL="457200" indent="-342900" eaLnBrk="1" hangingPunct="1">
              <a:lnSpc>
                <a:spcPct val="90000"/>
              </a:lnSpc>
              <a:buFont typeface="+mj-lt"/>
              <a:buAutoNum type="arabicPeriod"/>
            </a:pPr>
            <a:r>
              <a:rPr lang="en-US" dirty="0">
                <a:latin typeface="+mn-lt"/>
              </a:rPr>
              <a:t>Tap the Settings Icon (typically looks like a gear)</a:t>
            </a:r>
          </a:p>
          <a:p>
            <a:pPr marL="457200" indent="-342900" eaLnBrk="1" hangingPunct="1">
              <a:lnSpc>
                <a:spcPct val="90000"/>
              </a:lnSpc>
              <a:buFont typeface="+mj-lt"/>
              <a:buAutoNum type="arabicPeriod"/>
            </a:pPr>
            <a:r>
              <a:rPr lang="en-US" dirty="0">
                <a:latin typeface="+mn-lt"/>
              </a:rPr>
              <a:t>In the MAC Address Type, select Phone MAC</a:t>
            </a:r>
          </a:p>
          <a:p>
            <a:pPr marL="0" marR="0" lvl="0" indent="-228600" eaLnBrk="1" fontAlgn="base" hangingPunct="1">
              <a:lnSpc>
                <a:spcPct val="90000"/>
              </a:lnSpc>
              <a:spcBef>
                <a:spcPct val="0"/>
              </a:spcBef>
              <a:spcAft>
                <a:spcPts val="600"/>
              </a:spcAft>
              <a:buClrTx/>
              <a:buSzTx/>
              <a:buFont typeface="Arial" panose="020B0604020202020204" pitchFamily="34" charset="0"/>
              <a:buChar char="•"/>
              <a:tabLst/>
            </a:pPr>
            <a:endParaRPr kumimoji="0" lang="en-US" altLang="en-US" b="0" i="0" u="none" strike="noStrike" cap="none" normalizeH="0" baseline="0" dirty="0">
              <a:ln>
                <a:noFill/>
              </a:ln>
              <a:effectLst/>
              <a:latin typeface="+mn-lt"/>
            </a:endParaRPr>
          </a:p>
        </p:txBody>
      </p:sp>
      <p:pic>
        <p:nvPicPr>
          <p:cNvPr id="11" name="Picture 4" descr="Google deserts desserts: Android 10 is the official name for ...">
            <a:extLst>
              <a:ext uri="{FF2B5EF4-FFF2-40B4-BE49-F238E27FC236}">
                <a16:creationId xmlns:a16="http://schemas.microsoft.com/office/drawing/2014/main" id="{C45F663A-A63B-4363-9987-F6AC8DD809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4166" y="4406694"/>
            <a:ext cx="673100" cy="5048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E5F4E65-F655-4FB2-B94B-2C3BD3398C59}"/>
              </a:ext>
            </a:extLst>
          </p:cNvPr>
          <p:cNvSpPr txBox="1"/>
          <p:nvPr/>
        </p:nvSpPr>
        <p:spPr>
          <a:xfrm>
            <a:off x="1733550" y="365759"/>
            <a:ext cx="304800" cy="369332"/>
          </a:xfrm>
          <a:prstGeom prst="rect">
            <a:avLst/>
          </a:prstGeom>
          <a:noFill/>
        </p:spPr>
        <p:txBody>
          <a:bodyPr wrap="square" rtlCol="0">
            <a:spAutoFit/>
          </a:bodyPr>
          <a:lstStyle/>
          <a:p>
            <a:r>
              <a:rPr lang="en-US" dirty="0"/>
              <a:t>1</a:t>
            </a:r>
          </a:p>
        </p:txBody>
      </p:sp>
      <p:sp>
        <p:nvSpPr>
          <p:cNvPr id="13" name="TextBox 12">
            <a:extLst>
              <a:ext uri="{FF2B5EF4-FFF2-40B4-BE49-F238E27FC236}">
                <a16:creationId xmlns:a16="http://schemas.microsoft.com/office/drawing/2014/main" id="{050BC946-2557-4245-9ACC-2ED2C5EF69D9}"/>
              </a:ext>
            </a:extLst>
          </p:cNvPr>
          <p:cNvSpPr txBox="1"/>
          <p:nvPr/>
        </p:nvSpPr>
        <p:spPr>
          <a:xfrm>
            <a:off x="5943600" y="55004"/>
            <a:ext cx="304800" cy="369332"/>
          </a:xfrm>
          <a:prstGeom prst="rect">
            <a:avLst/>
          </a:prstGeom>
          <a:noFill/>
        </p:spPr>
        <p:txBody>
          <a:bodyPr wrap="square" rtlCol="0">
            <a:spAutoFit/>
          </a:bodyPr>
          <a:lstStyle/>
          <a:p>
            <a:r>
              <a:rPr lang="en-US" dirty="0"/>
              <a:t>2</a:t>
            </a:r>
          </a:p>
        </p:txBody>
      </p:sp>
      <p:sp>
        <p:nvSpPr>
          <p:cNvPr id="14" name="TextBox 13">
            <a:extLst>
              <a:ext uri="{FF2B5EF4-FFF2-40B4-BE49-F238E27FC236}">
                <a16:creationId xmlns:a16="http://schemas.microsoft.com/office/drawing/2014/main" id="{3DD98E21-11D4-4B7A-BEC9-B4D6C9956DD3}"/>
              </a:ext>
            </a:extLst>
          </p:cNvPr>
          <p:cNvSpPr txBox="1"/>
          <p:nvPr/>
        </p:nvSpPr>
        <p:spPr>
          <a:xfrm>
            <a:off x="9437763" y="-7980"/>
            <a:ext cx="414174" cy="369332"/>
          </a:xfrm>
          <a:prstGeom prst="rect">
            <a:avLst/>
          </a:prstGeom>
          <a:noFill/>
        </p:spPr>
        <p:txBody>
          <a:bodyPr wrap="square" rtlCol="0">
            <a:spAutoFit/>
          </a:bodyPr>
          <a:lstStyle/>
          <a:p>
            <a:r>
              <a:rPr lang="en-US" dirty="0"/>
              <a:t>3</a:t>
            </a:r>
          </a:p>
        </p:txBody>
      </p:sp>
    </p:spTree>
    <p:extLst>
      <p:ext uri="{BB962C8B-B14F-4D97-AF65-F5344CB8AC3E}">
        <p14:creationId xmlns:p14="http://schemas.microsoft.com/office/powerpoint/2010/main" val="4128717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CE428-170D-4EF6-AAE6-563A31A28201}"/>
              </a:ext>
            </a:extLst>
          </p:cNvPr>
          <p:cNvSpPr>
            <a:spLocks noGrp="1"/>
          </p:cNvSpPr>
          <p:nvPr>
            <p:ph type="title"/>
          </p:nvPr>
        </p:nvSpPr>
        <p:spPr>
          <a:xfrm>
            <a:off x="840208" y="862083"/>
            <a:ext cx="10515600" cy="590931"/>
          </a:xfrm>
        </p:spPr>
        <p:txBody>
          <a:bodyPr/>
          <a:lstStyle/>
          <a:p>
            <a:r>
              <a:rPr lang="en-US" dirty="0"/>
              <a:t>Apogee Resources for MAC Randomization</a:t>
            </a:r>
          </a:p>
        </p:txBody>
      </p:sp>
      <p:sp>
        <p:nvSpPr>
          <p:cNvPr id="3" name="Text Placeholder 2">
            <a:extLst>
              <a:ext uri="{FF2B5EF4-FFF2-40B4-BE49-F238E27FC236}">
                <a16:creationId xmlns:a16="http://schemas.microsoft.com/office/drawing/2014/main" id="{C18A7321-3AD0-4CB8-A70E-E54C7C4C148C}"/>
              </a:ext>
            </a:extLst>
          </p:cNvPr>
          <p:cNvSpPr>
            <a:spLocks noGrp="1"/>
          </p:cNvSpPr>
          <p:nvPr>
            <p:ph type="body" sz="quarter" idx="14"/>
          </p:nvPr>
        </p:nvSpPr>
        <p:spPr/>
        <p:txBody>
          <a:bodyPr/>
          <a:lstStyle/>
          <a:p>
            <a:r>
              <a:rPr lang="en-US" b="1" dirty="0">
                <a:latin typeface="+mn-lt"/>
                <a:cs typeface="Calibri" panose="020F0502020204030204" pitchFamily="34" charset="0"/>
                <a:hlinkClick r:id="rId2">
                  <a:extLst>
                    <a:ext uri="{A12FA001-AC4F-418D-AE19-62706E023703}">
                      <ahyp:hlinkClr xmlns:ahyp="http://schemas.microsoft.com/office/drawing/2018/hyperlinkcolor" val="tx"/>
                    </a:ext>
                  </a:extLst>
                </a:hlinkClick>
              </a:rPr>
              <a:t>Android Knowledge Base</a:t>
            </a:r>
          </a:p>
          <a:p>
            <a:pPr marL="342900" indent="-342900">
              <a:buFont typeface="Arial" panose="020B0604020202020204" pitchFamily="34" charset="0"/>
              <a:buChar char="•"/>
            </a:pPr>
            <a:r>
              <a:rPr lang="en-US" dirty="0">
                <a:latin typeface="+mn-lt"/>
                <a:cs typeface="Calibri" panose="020F0502020204030204" pitchFamily="34" charset="0"/>
                <a:hlinkClick r:id="rId2">
                  <a:extLst>
                    <a:ext uri="{A12FA001-AC4F-418D-AE19-62706E023703}">
                      <ahyp:hlinkClr xmlns:ahyp="http://schemas.microsoft.com/office/drawing/2018/hyperlinkcolor" val="tx"/>
                    </a:ext>
                  </a:extLst>
                </a:hlinkClick>
              </a:rPr>
              <a:t>https://apogee.service-now.com/nav_to.do?uri=%2Fkb_view.do%3Fsysparm_article%3DKB0010537%26sysparm_rank%3D1%26sysparm_tsqueryId%3D8d4c26591b1a581054c6206ebd4bcb52</a:t>
            </a:r>
            <a:endParaRPr lang="en-US" dirty="0">
              <a:latin typeface="+mn-lt"/>
              <a:cs typeface="Calibri" panose="020F0502020204030204" pitchFamily="34" charset="0"/>
            </a:endParaRPr>
          </a:p>
          <a:p>
            <a:r>
              <a:rPr lang="en-US" b="1" u="sng" dirty="0">
                <a:latin typeface="+mn-lt"/>
                <a:cs typeface="Calibri" panose="020F0502020204030204" pitchFamily="34" charset="0"/>
              </a:rPr>
              <a:t>Apple Support Page</a:t>
            </a:r>
          </a:p>
          <a:p>
            <a:pPr marL="342900" indent="-342900">
              <a:buFont typeface="Arial" panose="020B0604020202020204" pitchFamily="34" charset="0"/>
              <a:buChar char="•"/>
            </a:pPr>
            <a:r>
              <a:rPr lang="en-US" dirty="0">
                <a:latin typeface="+mn-lt"/>
                <a:hlinkClick r:id="rId3">
                  <a:extLst>
                    <a:ext uri="{A12FA001-AC4F-418D-AE19-62706E023703}">
                      <ahyp:hlinkClr xmlns:ahyp="http://schemas.microsoft.com/office/drawing/2018/hyperlinkcolor" val="tx"/>
                    </a:ext>
                  </a:extLst>
                </a:hlinkClick>
              </a:rPr>
              <a:t>https://support.apple.com/en-us/HT211227</a:t>
            </a:r>
            <a:endParaRPr lang="en-US" dirty="0">
              <a:latin typeface="+mn-lt"/>
            </a:endParaRPr>
          </a:p>
          <a:p>
            <a:r>
              <a:rPr lang="en-US" b="1" u="sng" dirty="0">
                <a:latin typeface="+mn-lt"/>
                <a:cs typeface="Calibri" panose="020F0502020204030204" pitchFamily="34" charset="0"/>
              </a:rPr>
              <a:t>FAQ’s</a:t>
            </a:r>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https://myresnet.com/support</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3272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1CB8E-344C-4580-BFC5-E4744C37B8B0}"/>
              </a:ext>
            </a:extLst>
          </p:cNvPr>
          <p:cNvSpPr>
            <a:spLocks noGrp="1"/>
          </p:cNvSpPr>
          <p:nvPr>
            <p:ph type="title"/>
          </p:nvPr>
        </p:nvSpPr>
        <p:spPr/>
        <p:txBody>
          <a:bodyPr/>
          <a:lstStyle/>
          <a:p>
            <a:r>
              <a:rPr lang="en-US"/>
              <a:t>Support</a:t>
            </a:r>
          </a:p>
        </p:txBody>
      </p:sp>
      <p:pic>
        <p:nvPicPr>
          <p:cNvPr id="3" name="Picture 2">
            <a:extLst>
              <a:ext uri="{FF2B5EF4-FFF2-40B4-BE49-F238E27FC236}">
                <a16:creationId xmlns:a16="http://schemas.microsoft.com/office/drawing/2014/main" id="{EE0FB660-9010-4681-8151-C13A3D85F35E}"/>
              </a:ext>
            </a:extLst>
          </p:cNvPr>
          <p:cNvPicPr>
            <a:picLocks noChangeAspect="1"/>
          </p:cNvPicPr>
          <p:nvPr/>
        </p:nvPicPr>
        <p:blipFill>
          <a:blip r:embed="rId2"/>
          <a:stretch>
            <a:fillRect/>
          </a:stretch>
        </p:blipFill>
        <p:spPr>
          <a:xfrm>
            <a:off x="838200" y="1488455"/>
            <a:ext cx="10515600" cy="4507462"/>
          </a:xfrm>
          <a:prstGeom prst="rect">
            <a:avLst/>
          </a:prstGeom>
        </p:spPr>
      </p:pic>
    </p:spTree>
    <p:extLst>
      <p:ext uri="{BB962C8B-B14F-4D97-AF65-F5344CB8AC3E}">
        <p14:creationId xmlns:p14="http://schemas.microsoft.com/office/powerpoint/2010/main" val="3150607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19D093C-27FB-4032-B282-42C4563F2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9454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589CD0-2CCB-4E06-B6C4-B507A70C0BBB}"/>
              </a:ext>
            </a:extLst>
          </p:cNvPr>
          <p:cNvSpPr>
            <a:spLocks noGrp="1"/>
          </p:cNvSpPr>
          <p:nvPr>
            <p:ph type="title"/>
          </p:nvPr>
        </p:nvSpPr>
        <p:spPr>
          <a:xfrm>
            <a:off x="767290" y="1780661"/>
            <a:ext cx="3582073" cy="1463472"/>
          </a:xfrm>
        </p:spPr>
        <p:txBody>
          <a:bodyPr vert="horz" lIns="91440" tIns="45720" rIns="91440" bIns="45720" rtlCol="0" anchor="t">
            <a:normAutofit/>
          </a:bodyPr>
          <a:lstStyle/>
          <a:p>
            <a:r>
              <a:rPr lang="en-US" sz="3700" kern="1200" dirty="0">
                <a:solidFill>
                  <a:schemeClr val="bg1"/>
                </a:solidFill>
                <a:latin typeface="+mj-lt"/>
                <a:ea typeface="+mj-ea"/>
                <a:cs typeface="+mj-cs"/>
              </a:rPr>
              <a:t>Communications</a:t>
            </a:r>
          </a:p>
        </p:txBody>
      </p:sp>
      <p:grpSp>
        <p:nvGrpSpPr>
          <p:cNvPr id="27" name="Group 26">
            <a:extLst>
              <a:ext uri="{FF2B5EF4-FFF2-40B4-BE49-F238E27FC236}">
                <a16:creationId xmlns:a16="http://schemas.microsoft.com/office/drawing/2014/main" id="{35EE815E-1BD3-4777-B652-6D98825BF6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7290" y="681628"/>
            <a:ext cx="1128382" cy="847206"/>
            <a:chOff x="668003" y="1684057"/>
            <a:chExt cx="1128382" cy="847206"/>
          </a:xfrm>
        </p:grpSpPr>
        <p:sp>
          <p:nvSpPr>
            <p:cNvPr id="28" name="Freeform 5">
              <a:extLst>
                <a:ext uri="{FF2B5EF4-FFF2-40B4-BE49-F238E27FC236}">
                  <a16:creationId xmlns:a16="http://schemas.microsoft.com/office/drawing/2014/main" id="{E6692982-4A7D-4392-87CD-F0CD4B027D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8003" y="1935883"/>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29" name="Freeform 5">
              <a:extLst>
                <a:ext uri="{FF2B5EF4-FFF2-40B4-BE49-F238E27FC236}">
                  <a16:creationId xmlns:a16="http://schemas.microsoft.com/office/drawing/2014/main" id="{196485F7-F277-4123-AC53-98EA4C8587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45893" y="1684057"/>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pic>
        <p:nvPicPr>
          <p:cNvPr id="5" name="Picture 4">
            <a:extLst>
              <a:ext uri="{FF2B5EF4-FFF2-40B4-BE49-F238E27FC236}">
                <a16:creationId xmlns:a16="http://schemas.microsoft.com/office/drawing/2014/main" id="{C901D5A9-F05D-4FB9-A8F7-384B76E7CDAC}"/>
              </a:ext>
            </a:extLst>
          </p:cNvPr>
          <p:cNvPicPr>
            <a:picLocks noChangeAspect="1"/>
          </p:cNvPicPr>
          <p:nvPr/>
        </p:nvPicPr>
        <p:blipFill>
          <a:blip r:embed="rId3"/>
          <a:stretch>
            <a:fillRect/>
          </a:stretch>
        </p:blipFill>
        <p:spPr>
          <a:xfrm>
            <a:off x="5116652" y="1138821"/>
            <a:ext cx="6642532" cy="4002124"/>
          </a:xfrm>
          <a:prstGeom prst="rect">
            <a:avLst/>
          </a:prstGeom>
        </p:spPr>
      </p:pic>
      <p:sp>
        <p:nvSpPr>
          <p:cNvPr id="6" name="Text Placeholder 5">
            <a:extLst>
              <a:ext uri="{FF2B5EF4-FFF2-40B4-BE49-F238E27FC236}">
                <a16:creationId xmlns:a16="http://schemas.microsoft.com/office/drawing/2014/main" id="{77B3FFD4-50F1-4F86-BFB4-D5DA050C5014}"/>
              </a:ext>
            </a:extLst>
          </p:cNvPr>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2241092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89CD0-2CCB-4E06-B6C4-B507A70C0BBB}"/>
              </a:ext>
            </a:extLst>
          </p:cNvPr>
          <p:cNvSpPr>
            <a:spLocks noGrp="1"/>
          </p:cNvSpPr>
          <p:nvPr>
            <p:ph type="title"/>
          </p:nvPr>
        </p:nvSpPr>
        <p:spPr>
          <a:xfrm>
            <a:off x="396573" y="320675"/>
            <a:ext cx="11407487" cy="1325563"/>
          </a:xfrm>
        </p:spPr>
        <p:txBody>
          <a:bodyPr vert="horz" lIns="91440" tIns="45720" rIns="91440" bIns="45720" rtlCol="0" anchor="ctr">
            <a:normAutofit/>
          </a:bodyPr>
          <a:lstStyle/>
          <a:p>
            <a:r>
              <a:rPr lang="en-US" sz="5400" kern="1200">
                <a:solidFill>
                  <a:schemeClr val="tx1"/>
                </a:solidFill>
                <a:latin typeface="+mj-lt"/>
                <a:ea typeface="+mj-ea"/>
                <a:cs typeface="+mj-cs"/>
              </a:rPr>
              <a:t>About Apogee</a:t>
            </a:r>
          </a:p>
        </p:txBody>
      </p:sp>
      <p:sp>
        <p:nvSpPr>
          <p:cNvPr id="18" name="Rectangle 17">
            <a:extLst>
              <a:ext uri="{FF2B5EF4-FFF2-40B4-BE49-F238E27FC236}">
                <a16:creationId xmlns:a16="http://schemas.microsoft.com/office/drawing/2014/main" id="{37E32B78-23DD-4E77-8B9C-7779E3BF2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6124"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3" name="TextBox 3">
            <a:extLst>
              <a:ext uri="{FF2B5EF4-FFF2-40B4-BE49-F238E27FC236}">
                <a16:creationId xmlns:a16="http://schemas.microsoft.com/office/drawing/2014/main" id="{3E6D6C4F-DD17-4982-806E-2B4137510BFC}"/>
              </a:ext>
            </a:extLst>
          </p:cNvPr>
          <p:cNvGraphicFramePr/>
          <p:nvPr>
            <p:extLst>
              <p:ext uri="{D42A27DB-BD31-4B8C-83A1-F6EECF244321}">
                <p14:modId xmlns:p14="http://schemas.microsoft.com/office/powerpoint/2010/main" val="2472781300"/>
              </p:ext>
            </p:extLst>
          </p:nvPr>
        </p:nvGraphicFramePr>
        <p:xfrm>
          <a:off x="396574" y="1825625"/>
          <a:ext cx="11407487"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77749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89CD0-2CCB-4E06-B6C4-B507A70C0BBB}"/>
              </a:ext>
            </a:extLst>
          </p:cNvPr>
          <p:cNvSpPr>
            <a:spLocks noGrp="1"/>
          </p:cNvSpPr>
          <p:nvPr>
            <p:ph type="title"/>
          </p:nvPr>
        </p:nvSpPr>
        <p:spPr>
          <a:xfrm>
            <a:off x="396573" y="320675"/>
            <a:ext cx="11407487" cy="1325563"/>
          </a:xfrm>
        </p:spPr>
        <p:txBody>
          <a:bodyPr vert="horz" lIns="91440" tIns="45720" rIns="91440" bIns="45720" rtlCol="0" anchor="ctr">
            <a:normAutofit/>
          </a:bodyPr>
          <a:lstStyle/>
          <a:p>
            <a:r>
              <a:rPr lang="en-US" sz="5400" kern="1200">
                <a:solidFill>
                  <a:schemeClr val="tx1"/>
                </a:solidFill>
                <a:latin typeface="+mj-lt"/>
                <a:ea typeface="+mj-ea"/>
                <a:cs typeface="+mj-cs"/>
              </a:rPr>
              <a:t>3 KEYS</a:t>
            </a:r>
          </a:p>
        </p:txBody>
      </p:sp>
      <p:sp>
        <p:nvSpPr>
          <p:cNvPr id="24" name="Rectangle 23">
            <a:extLst>
              <a:ext uri="{FF2B5EF4-FFF2-40B4-BE49-F238E27FC236}">
                <a16:creationId xmlns:a16="http://schemas.microsoft.com/office/drawing/2014/main" id="{37E32B78-23DD-4E77-8B9C-7779E3BF2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6124"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9" name="TextBox 6">
            <a:extLst>
              <a:ext uri="{FF2B5EF4-FFF2-40B4-BE49-F238E27FC236}">
                <a16:creationId xmlns:a16="http://schemas.microsoft.com/office/drawing/2014/main" id="{859C7AC3-C767-48FF-A088-20BBD7095EF2}"/>
              </a:ext>
            </a:extLst>
          </p:cNvPr>
          <p:cNvGraphicFramePr/>
          <p:nvPr>
            <p:extLst>
              <p:ext uri="{D42A27DB-BD31-4B8C-83A1-F6EECF244321}">
                <p14:modId xmlns:p14="http://schemas.microsoft.com/office/powerpoint/2010/main" val="4260672137"/>
              </p:ext>
            </p:extLst>
          </p:nvPr>
        </p:nvGraphicFramePr>
        <p:xfrm>
          <a:off x="396574" y="1825625"/>
          <a:ext cx="11407487"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8432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8ED08A1D-4632-47AB-8832-C17BA0086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AD3DEBE-34DA-4C68-A269-EE391411EA61}"/>
              </a:ext>
            </a:extLst>
          </p:cNvPr>
          <p:cNvSpPr>
            <a:spLocks noGrp="1"/>
          </p:cNvSpPr>
          <p:nvPr>
            <p:ph type="title"/>
          </p:nvPr>
        </p:nvSpPr>
        <p:spPr>
          <a:xfrm>
            <a:off x="1251677" y="662399"/>
            <a:ext cx="4357499" cy="1494000"/>
          </a:xfrm>
        </p:spPr>
        <p:txBody>
          <a:bodyPr vert="horz" lIns="91440" tIns="45720" rIns="91440" bIns="45720" rtlCol="0" anchor="t">
            <a:normAutofit/>
          </a:bodyPr>
          <a:lstStyle/>
          <a:p>
            <a:r>
              <a:rPr lang="en-US" sz="4400" kern="1200">
                <a:solidFill>
                  <a:schemeClr val="tx1"/>
                </a:solidFill>
                <a:latin typeface="+mj-lt"/>
                <a:ea typeface="+mj-ea"/>
                <a:cs typeface="+mj-cs"/>
              </a:rPr>
              <a:t>SERVICE LEVEL</a:t>
            </a:r>
          </a:p>
        </p:txBody>
      </p:sp>
      <p:grpSp>
        <p:nvGrpSpPr>
          <p:cNvPr id="24" name="Group 23">
            <a:extLst>
              <a:ext uri="{FF2B5EF4-FFF2-40B4-BE49-F238E27FC236}">
                <a16:creationId xmlns:a16="http://schemas.microsoft.com/office/drawing/2014/main" id="{0075437B-93A1-4A73-812B-C5030CC2FF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25" name="Freeform 6">
              <a:extLst>
                <a:ext uri="{FF2B5EF4-FFF2-40B4-BE49-F238E27FC236}">
                  <a16:creationId xmlns:a16="http://schemas.microsoft.com/office/drawing/2014/main" id="{BB8505BE-2298-4E13-A7FB-2D05006DF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26" name="Freeform 6">
              <a:extLst>
                <a:ext uri="{FF2B5EF4-FFF2-40B4-BE49-F238E27FC236}">
                  <a16:creationId xmlns:a16="http://schemas.microsoft.com/office/drawing/2014/main" id="{6751C2C2-B295-4CDA-9112-A35D684DCB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sp>
        <p:nvSpPr>
          <p:cNvPr id="3" name="Text Placeholder 2">
            <a:extLst>
              <a:ext uri="{FF2B5EF4-FFF2-40B4-BE49-F238E27FC236}">
                <a16:creationId xmlns:a16="http://schemas.microsoft.com/office/drawing/2014/main" id="{71E868CE-AFB5-48EF-B0AF-B78FC487EC89}"/>
              </a:ext>
            </a:extLst>
          </p:cNvPr>
          <p:cNvSpPr>
            <a:spLocks noGrp="1"/>
          </p:cNvSpPr>
          <p:nvPr>
            <p:ph type="body" sz="quarter" idx="14"/>
          </p:nvPr>
        </p:nvSpPr>
        <p:spPr>
          <a:xfrm>
            <a:off x="1245581" y="1506600"/>
            <a:ext cx="4363595" cy="3844800"/>
          </a:xfrm>
        </p:spPr>
        <p:txBody>
          <a:bodyPr vert="horz" lIns="91440" tIns="45720" rIns="91440" bIns="45720" rtlCol="0">
            <a:noAutofit/>
          </a:bodyPr>
          <a:lstStyle/>
          <a:p>
            <a:pPr indent="-228600">
              <a:buFont typeface="Arial" panose="020B0604020202020204" pitchFamily="34" charset="0"/>
              <a:buChar char="•"/>
            </a:pPr>
            <a:r>
              <a:rPr lang="en-US" sz="2400" dirty="0">
                <a:solidFill>
                  <a:schemeClr val="tx1">
                    <a:alpha val="60000"/>
                  </a:schemeClr>
                </a:solidFill>
                <a:latin typeface="+mn-lt"/>
                <a:cs typeface="+mn-cs"/>
              </a:rPr>
              <a:t>Wired and Wireless service in residential halls </a:t>
            </a:r>
          </a:p>
          <a:p>
            <a:pPr indent="-228600">
              <a:buFont typeface="Arial" panose="020B0604020202020204" pitchFamily="34" charset="0"/>
              <a:buChar char="•"/>
            </a:pPr>
            <a:endParaRPr lang="en-US" sz="2400" dirty="0">
              <a:solidFill>
                <a:schemeClr val="tx1">
                  <a:alpha val="60000"/>
                </a:schemeClr>
              </a:solidFill>
              <a:latin typeface="+mn-lt"/>
              <a:cs typeface="+mn-cs"/>
            </a:endParaRPr>
          </a:p>
          <a:p>
            <a:pPr indent="-228600">
              <a:buFont typeface="Arial" panose="020B0604020202020204" pitchFamily="34" charset="0"/>
              <a:buChar char="•"/>
            </a:pPr>
            <a:r>
              <a:rPr lang="en-US" sz="2400" dirty="0">
                <a:solidFill>
                  <a:schemeClr val="tx1">
                    <a:alpha val="60000"/>
                  </a:schemeClr>
                </a:solidFill>
                <a:latin typeface="+mn-lt"/>
                <a:cs typeface="+mn-cs"/>
              </a:rPr>
              <a:t>100mbps download </a:t>
            </a:r>
          </a:p>
          <a:p>
            <a:pPr indent="-228600">
              <a:buFont typeface="Arial" panose="020B0604020202020204" pitchFamily="34" charset="0"/>
              <a:buChar char="•"/>
            </a:pPr>
            <a:r>
              <a:rPr lang="en-US" sz="2400" dirty="0">
                <a:solidFill>
                  <a:schemeClr val="tx1">
                    <a:alpha val="60000"/>
                  </a:schemeClr>
                </a:solidFill>
                <a:latin typeface="+mn-lt"/>
                <a:cs typeface="+mn-cs"/>
              </a:rPr>
              <a:t>50mbps upload </a:t>
            </a:r>
          </a:p>
          <a:p>
            <a:pPr indent="-228600">
              <a:buFont typeface="Arial" panose="020B0604020202020204" pitchFamily="34" charset="0"/>
              <a:buChar char="•"/>
            </a:pPr>
            <a:endParaRPr lang="en-US" sz="2400" dirty="0">
              <a:solidFill>
                <a:schemeClr val="tx1">
                  <a:alpha val="60000"/>
                </a:schemeClr>
              </a:solidFill>
              <a:latin typeface="+mn-lt"/>
              <a:cs typeface="+mn-cs"/>
            </a:endParaRPr>
          </a:p>
          <a:p>
            <a:pPr indent="-228600">
              <a:buFont typeface="Arial" panose="020B0604020202020204" pitchFamily="34" charset="0"/>
              <a:buChar char="•"/>
            </a:pPr>
            <a:r>
              <a:rPr lang="en-US" sz="2400" dirty="0">
                <a:solidFill>
                  <a:schemeClr val="tx1">
                    <a:alpha val="60000"/>
                  </a:schemeClr>
                </a:solidFill>
                <a:latin typeface="+mn-lt"/>
                <a:cs typeface="+mn-cs"/>
              </a:rPr>
              <a:t>Per device guaranteed up to 7 devices per student simultaneously</a:t>
            </a:r>
          </a:p>
          <a:p>
            <a:pPr indent="-228600">
              <a:buFont typeface="Arial" panose="020B0604020202020204" pitchFamily="34" charset="0"/>
              <a:buChar char="•"/>
            </a:pPr>
            <a:endParaRPr lang="en-US" sz="2400" dirty="0">
              <a:solidFill>
                <a:schemeClr val="tx1">
                  <a:alpha val="60000"/>
                </a:schemeClr>
              </a:solidFill>
              <a:latin typeface="+mn-lt"/>
              <a:cs typeface="+mn-cs"/>
            </a:endParaRPr>
          </a:p>
          <a:p>
            <a:pPr indent="-228600">
              <a:buFont typeface="Arial" panose="020B0604020202020204" pitchFamily="34" charset="0"/>
              <a:buChar char="•"/>
            </a:pPr>
            <a:r>
              <a:rPr lang="en-US" sz="2400" dirty="0">
                <a:solidFill>
                  <a:schemeClr val="tx1">
                    <a:alpha val="60000"/>
                  </a:schemeClr>
                </a:solidFill>
                <a:latin typeface="+mn-lt"/>
                <a:cs typeface="+mn-cs"/>
              </a:rPr>
              <a:t>An experienced field support technician </a:t>
            </a:r>
          </a:p>
        </p:txBody>
      </p:sp>
      <p:pic>
        <p:nvPicPr>
          <p:cNvPr id="5" name="Graphic 4" descr="Download from cloud">
            <a:extLst>
              <a:ext uri="{FF2B5EF4-FFF2-40B4-BE49-F238E27FC236}">
                <a16:creationId xmlns:a16="http://schemas.microsoft.com/office/drawing/2014/main" id="{452FDC24-657E-4802-8F50-3A31763F17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75779" y="643469"/>
            <a:ext cx="5571062" cy="5571062"/>
          </a:xfrm>
          <a:prstGeom prst="rect">
            <a:avLst/>
          </a:prstGeom>
        </p:spPr>
      </p:pic>
    </p:spTree>
    <p:extLst>
      <p:ext uri="{BB962C8B-B14F-4D97-AF65-F5344CB8AC3E}">
        <p14:creationId xmlns:p14="http://schemas.microsoft.com/office/powerpoint/2010/main" val="688065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1589CD0-2CCB-4E06-B6C4-B507A70C0BBB}"/>
              </a:ext>
            </a:extLst>
          </p:cNvPr>
          <p:cNvSpPr>
            <a:spLocks noGrp="1"/>
          </p:cNvSpPr>
          <p:nvPr>
            <p:ph type="title"/>
          </p:nvPr>
        </p:nvSpPr>
        <p:spPr>
          <a:xfrm>
            <a:off x="833002" y="448253"/>
            <a:ext cx="10520702" cy="1325563"/>
          </a:xfrm>
        </p:spPr>
        <p:txBody>
          <a:bodyPr vert="horz" lIns="91440" tIns="45720" rIns="91440" bIns="45720" rtlCol="0" anchor="ctr">
            <a:normAutofit/>
          </a:bodyPr>
          <a:lstStyle/>
          <a:p>
            <a:r>
              <a:rPr lang="en-US" sz="4400" kern="1200">
                <a:solidFill>
                  <a:schemeClr val="tx1"/>
                </a:solidFill>
                <a:latin typeface="+mj-lt"/>
                <a:ea typeface="+mj-ea"/>
                <a:cs typeface="+mj-cs"/>
              </a:rPr>
              <a:t>2 SSIDs</a:t>
            </a:r>
          </a:p>
        </p:txBody>
      </p:sp>
      <p:sp>
        <p:nvSpPr>
          <p:cNvPr id="15" name="Content Placeholder 2">
            <a:extLst>
              <a:ext uri="{FF2B5EF4-FFF2-40B4-BE49-F238E27FC236}">
                <a16:creationId xmlns:a16="http://schemas.microsoft.com/office/drawing/2014/main" id="{9EF47F34-6A13-4C35-B986-425201BA5A39}"/>
              </a:ext>
            </a:extLst>
          </p:cNvPr>
          <p:cNvSpPr>
            <a:spLocks noGrp="1"/>
          </p:cNvSpPr>
          <p:nvPr>
            <p:ph type="body" sz="quarter" idx="14"/>
          </p:nvPr>
        </p:nvSpPr>
        <p:spPr>
          <a:xfrm>
            <a:off x="838200" y="2191807"/>
            <a:ext cx="4936067" cy="3985155"/>
          </a:xfrm>
        </p:spPr>
        <p:txBody>
          <a:bodyPr vert="horz" lIns="91440" tIns="45720" rIns="91440" bIns="45720" rtlCol="0">
            <a:normAutofit/>
          </a:bodyPr>
          <a:lstStyle/>
          <a:p>
            <a:pPr marL="0" indent="-228600">
              <a:buFont typeface="Arial" panose="020B0604020202020204" pitchFamily="34" charset="0"/>
              <a:buChar char="•"/>
            </a:pPr>
            <a:r>
              <a:rPr lang="en-US">
                <a:latin typeface="+mn-lt"/>
                <a:cs typeface="+mn-cs"/>
              </a:rPr>
              <a:t>MyResNet-5G </a:t>
            </a:r>
          </a:p>
          <a:p>
            <a:pPr marL="0" indent="-228600">
              <a:buFont typeface="Arial" panose="020B0604020202020204" pitchFamily="34" charset="0"/>
              <a:buChar char="•"/>
            </a:pPr>
            <a:r>
              <a:rPr lang="en-US">
                <a:latin typeface="+mn-lt"/>
                <a:cs typeface="+mn-cs"/>
              </a:rPr>
              <a:t>For 5 GHz devices</a:t>
            </a:r>
          </a:p>
          <a:p>
            <a:pPr marL="0" indent="-228600">
              <a:buFont typeface="Arial" panose="020B0604020202020204" pitchFamily="34" charset="0"/>
              <a:buChar char="•"/>
            </a:pPr>
            <a:r>
              <a:rPr lang="en-US">
                <a:latin typeface="+mn-lt"/>
                <a:cs typeface="+mn-cs"/>
              </a:rPr>
              <a:t>If you are able to see this network, you will want to connect to it.</a:t>
            </a:r>
          </a:p>
          <a:p>
            <a:pPr marL="514350" indent="-228600">
              <a:buFont typeface="Arial" panose="020B0604020202020204" pitchFamily="34" charset="0"/>
              <a:buChar char="•"/>
            </a:pPr>
            <a:endParaRPr lang="en-US">
              <a:latin typeface="+mn-lt"/>
              <a:cs typeface="+mn-cs"/>
            </a:endParaRPr>
          </a:p>
          <a:p>
            <a:pPr marL="0" indent="-228600">
              <a:buFont typeface="Arial" panose="020B0604020202020204" pitchFamily="34" charset="0"/>
              <a:buChar char="•"/>
            </a:pPr>
            <a:r>
              <a:rPr lang="en-US">
                <a:latin typeface="+mn-lt"/>
                <a:cs typeface="+mn-cs"/>
              </a:rPr>
              <a:t>MyResNet-2G</a:t>
            </a:r>
          </a:p>
          <a:p>
            <a:pPr marL="0" indent="-228600">
              <a:buFont typeface="Arial" panose="020B0604020202020204" pitchFamily="34" charset="0"/>
              <a:buChar char="•"/>
            </a:pPr>
            <a:r>
              <a:rPr lang="en-US">
                <a:latin typeface="+mn-lt"/>
                <a:cs typeface="+mn-cs"/>
              </a:rPr>
              <a:t>For 2.4Ghz devices.  </a:t>
            </a:r>
          </a:p>
          <a:p>
            <a:pPr marL="0" indent="-228600">
              <a:buFont typeface="Arial" panose="020B0604020202020204" pitchFamily="34" charset="0"/>
              <a:buChar char="•"/>
            </a:pPr>
            <a:r>
              <a:rPr lang="en-US">
                <a:latin typeface="+mn-lt"/>
                <a:cs typeface="+mn-cs"/>
              </a:rPr>
              <a:t>If you have a 2.4Ghz device, this will be the only network that you see.</a:t>
            </a:r>
          </a:p>
        </p:txBody>
      </p:sp>
      <p:pic>
        <p:nvPicPr>
          <p:cNvPr id="4" name="Graphic 3" descr="Wi Fi">
            <a:extLst>
              <a:ext uri="{FF2B5EF4-FFF2-40B4-BE49-F238E27FC236}">
                <a16:creationId xmlns:a16="http://schemas.microsoft.com/office/drawing/2014/main" id="{63DD9342-EB94-414D-871B-447F3E065D5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93141" y="2191807"/>
            <a:ext cx="3985156" cy="3985156"/>
          </a:xfrm>
          <a:prstGeom prst="rect">
            <a:avLst/>
          </a:prstGeom>
        </p:spPr>
      </p:pic>
    </p:spTree>
    <p:extLst>
      <p:ext uri="{BB962C8B-B14F-4D97-AF65-F5344CB8AC3E}">
        <p14:creationId xmlns:p14="http://schemas.microsoft.com/office/powerpoint/2010/main" val="2214142706"/>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2906EA7-AE49-41E0-BC7C-3AD4B87FD06A}"/>
              </a:ext>
            </a:extLst>
          </p:cNvPr>
          <p:cNvSpPr/>
          <p:nvPr/>
        </p:nvSpPr>
        <p:spPr>
          <a:xfrm>
            <a:off x="838200" y="1844675"/>
            <a:ext cx="10512425" cy="523875"/>
          </a:xfrm>
          <a:prstGeom prst="rect">
            <a:avLst/>
          </a:prstGeom>
        </p:spPr>
        <p:txBody>
          <a:bodyPr wrap="square" anchor="t">
            <a:normAutofit/>
          </a:bodyPr>
          <a:lstStyle/>
          <a:p>
            <a:pPr>
              <a:spcAft>
                <a:spcPts val="600"/>
              </a:spcAft>
            </a:pPr>
            <a:r>
              <a:rPr lang="en-US" sz="2800" b="1"/>
              <a:t>HOW DO I GET ONLINE WITH A LAPTOP PHONE OR TABLET?</a:t>
            </a:r>
          </a:p>
        </p:txBody>
      </p:sp>
      <p:sp>
        <p:nvSpPr>
          <p:cNvPr id="2" name="Title 1">
            <a:extLst>
              <a:ext uri="{FF2B5EF4-FFF2-40B4-BE49-F238E27FC236}">
                <a16:creationId xmlns:a16="http://schemas.microsoft.com/office/drawing/2014/main" id="{CE0ED807-8ADC-4AFE-8DAB-04646CC2CAFE}"/>
              </a:ext>
            </a:extLst>
          </p:cNvPr>
          <p:cNvSpPr>
            <a:spLocks noGrp="1"/>
          </p:cNvSpPr>
          <p:nvPr>
            <p:ph type="title"/>
          </p:nvPr>
        </p:nvSpPr>
        <p:spPr>
          <a:xfrm>
            <a:off x="838200" y="184805"/>
            <a:ext cx="10515600" cy="1505883"/>
          </a:xfrm>
        </p:spPr>
        <p:txBody>
          <a:bodyPr vert="horz" lIns="91440" tIns="45720" rIns="91440" bIns="45720" rtlCol="0" anchor="ctr">
            <a:normAutofit/>
          </a:bodyPr>
          <a:lstStyle/>
          <a:p>
            <a:r>
              <a:rPr lang="en-US" sz="5200" kern="1200">
                <a:solidFill>
                  <a:schemeClr val="tx1"/>
                </a:solidFill>
                <a:latin typeface="+mj-lt"/>
                <a:ea typeface="+mj-ea"/>
                <a:cs typeface="+mj-cs"/>
              </a:rPr>
              <a:t>Get Connected </a:t>
            </a:r>
          </a:p>
        </p:txBody>
      </p:sp>
      <p:sp>
        <p:nvSpPr>
          <p:cNvPr id="6" name="Text Placeholder 5">
            <a:extLst>
              <a:ext uri="{FF2B5EF4-FFF2-40B4-BE49-F238E27FC236}">
                <a16:creationId xmlns:a16="http://schemas.microsoft.com/office/drawing/2014/main" id="{44AEC7B7-A352-481A-850F-4022A29F435F}"/>
              </a:ext>
            </a:extLst>
          </p:cNvPr>
          <p:cNvSpPr>
            <a:spLocks noGrp="1"/>
          </p:cNvSpPr>
          <p:nvPr>
            <p:ph type="body" sz="quarter" idx="14"/>
          </p:nvPr>
        </p:nvSpPr>
        <p:spPr>
          <a:xfrm>
            <a:off x="838200" y="2424113"/>
            <a:ext cx="10512425" cy="3871913"/>
          </a:xfrm>
        </p:spPr>
        <p:txBody>
          <a:bodyPr wrap="square" anchor="t">
            <a:normAutofit/>
          </a:bodyPr>
          <a:lstStyle/>
          <a:p>
            <a:pPr marL="342900" indent="-342900">
              <a:buFont typeface="Arial" panose="020B0604020202020204" pitchFamily="34" charset="0"/>
              <a:buChar char="•"/>
            </a:pPr>
            <a:r>
              <a:rPr lang="en-US" sz="2800"/>
              <a:t>Enter the default wireless password: internet</a:t>
            </a:r>
          </a:p>
          <a:p>
            <a:pPr marL="342900" indent="-342900">
              <a:buFont typeface="Arial" panose="020B0604020202020204" pitchFamily="34" charset="0"/>
              <a:buChar char="•"/>
            </a:pPr>
            <a:r>
              <a:rPr lang="en-US" sz="2800"/>
              <a:t>Next log in with your MMI username and password</a:t>
            </a:r>
          </a:p>
          <a:p>
            <a:pPr marL="342900" indent="-342900">
              <a:buFont typeface="Arial" panose="020B0604020202020204" pitchFamily="34" charset="0"/>
              <a:buChar char="•"/>
            </a:pPr>
            <a:r>
              <a:rPr lang="en-US" sz="2800"/>
              <a:t>From there, create your personal wireless password and enter your contact information.</a:t>
            </a:r>
          </a:p>
          <a:p>
            <a:pPr marL="342900" indent="-342900">
              <a:buFont typeface="Arial" panose="020B0604020202020204" pitchFamily="34" charset="0"/>
              <a:buChar char="•"/>
            </a:pPr>
            <a:r>
              <a:rPr lang="en-US" sz="2800"/>
              <a:t>You’ll then need to “forget” the MyResNet-5G or MyResNet-2G on your device</a:t>
            </a:r>
          </a:p>
          <a:p>
            <a:pPr marL="342900" indent="-342900">
              <a:buFont typeface="Arial" panose="020B0604020202020204" pitchFamily="34" charset="0"/>
              <a:buChar char="•"/>
            </a:pPr>
            <a:r>
              <a:rPr lang="en-US" sz="2800"/>
              <a:t>Lastly-reconnect to MyResNet-5G or MyResNet-2g using your new personal wireless password.</a:t>
            </a:r>
          </a:p>
        </p:txBody>
      </p:sp>
    </p:spTree>
    <p:extLst>
      <p:ext uri="{BB962C8B-B14F-4D97-AF65-F5344CB8AC3E}">
        <p14:creationId xmlns:p14="http://schemas.microsoft.com/office/powerpoint/2010/main" val="3972206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ED807-8ADC-4AFE-8DAB-04646CC2CAFE}"/>
              </a:ext>
            </a:extLst>
          </p:cNvPr>
          <p:cNvSpPr>
            <a:spLocks noGrp="1"/>
          </p:cNvSpPr>
          <p:nvPr>
            <p:ph type="title"/>
          </p:nvPr>
        </p:nvSpPr>
        <p:spPr>
          <a:xfrm>
            <a:off x="1136428" y="627564"/>
            <a:ext cx="7474172" cy="1325563"/>
          </a:xfrm>
        </p:spPr>
        <p:txBody>
          <a:bodyPr vert="horz" lIns="91440" tIns="45720" rIns="91440" bIns="45720" rtlCol="0" anchor="ctr">
            <a:normAutofit/>
          </a:bodyPr>
          <a:lstStyle/>
          <a:p>
            <a:r>
              <a:rPr lang="en-US" sz="4400" kern="1200" dirty="0">
                <a:solidFill>
                  <a:schemeClr val="tx1"/>
                </a:solidFill>
                <a:latin typeface="+mj-lt"/>
                <a:ea typeface="+mj-ea"/>
                <a:cs typeface="+mj-cs"/>
              </a:rPr>
              <a:t> </a:t>
            </a:r>
          </a:p>
        </p:txBody>
      </p:sp>
      <p:sp>
        <p:nvSpPr>
          <p:cNvPr id="19" name="Rectangle 1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Game controller">
            <a:extLst>
              <a:ext uri="{FF2B5EF4-FFF2-40B4-BE49-F238E27FC236}">
                <a16:creationId xmlns:a16="http://schemas.microsoft.com/office/drawing/2014/main" id="{F6760CCB-2A33-4908-872E-61058DB3F7F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
        <p:nvSpPr>
          <p:cNvPr id="3" name="Rectangle 2">
            <a:extLst>
              <a:ext uri="{FF2B5EF4-FFF2-40B4-BE49-F238E27FC236}">
                <a16:creationId xmlns:a16="http://schemas.microsoft.com/office/drawing/2014/main" id="{62906EA7-AE49-41E0-BC7C-3AD4B87FD06A}"/>
              </a:ext>
            </a:extLst>
          </p:cNvPr>
          <p:cNvSpPr/>
          <p:nvPr/>
        </p:nvSpPr>
        <p:spPr>
          <a:xfrm>
            <a:off x="1136428" y="385408"/>
            <a:ext cx="5459413" cy="1139824"/>
          </a:xfrm>
          <a:prstGeom prst="rect">
            <a:avLst/>
          </a:prstGeom>
        </p:spPr>
        <p:txBody>
          <a:bodyPr wrap="square" anchor="t">
            <a:noAutofit/>
          </a:bodyPr>
          <a:lstStyle/>
          <a:p>
            <a:pPr>
              <a:lnSpc>
                <a:spcPct val="90000"/>
              </a:lnSpc>
              <a:spcAft>
                <a:spcPts val="600"/>
              </a:spcAft>
            </a:pPr>
            <a:r>
              <a:rPr lang="en-US" sz="2800" b="1" dirty="0"/>
              <a:t>HOW DO I GET ONLINE WITH A GAMING CONSOLE OR OTHER DEVICE?</a:t>
            </a:r>
          </a:p>
        </p:txBody>
      </p:sp>
      <p:graphicFrame>
        <p:nvGraphicFramePr>
          <p:cNvPr id="23" name="Content Placeholder 6">
            <a:extLst>
              <a:ext uri="{FF2B5EF4-FFF2-40B4-BE49-F238E27FC236}">
                <a16:creationId xmlns:a16="http://schemas.microsoft.com/office/drawing/2014/main" id="{76020B25-E945-47BC-8B1A-0721673FA0EF}"/>
              </a:ext>
            </a:extLst>
          </p:cNvPr>
          <p:cNvGraphicFramePr/>
          <p:nvPr>
            <p:extLst>
              <p:ext uri="{D42A27DB-BD31-4B8C-83A1-F6EECF244321}">
                <p14:modId xmlns:p14="http://schemas.microsoft.com/office/powerpoint/2010/main" val="2527645217"/>
              </p:ext>
            </p:extLst>
          </p:nvPr>
        </p:nvGraphicFramePr>
        <p:xfrm>
          <a:off x="829865" y="1953127"/>
          <a:ext cx="7457943" cy="42773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89156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A045E-6267-478C-A15B-FDBC6EB38EBE}"/>
              </a:ext>
            </a:extLst>
          </p:cNvPr>
          <p:cNvSpPr>
            <a:spLocks noGrp="1"/>
          </p:cNvSpPr>
          <p:nvPr>
            <p:ph type="title"/>
          </p:nvPr>
        </p:nvSpPr>
        <p:spPr>
          <a:xfrm>
            <a:off x="838200" y="963877"/>
            <a:ext cx="3494362" cy="4930246"/>
          </a:xfrm>
        </p:spPr>
        <p:txBody>
          <a:bodyPr vert="horz" lIns="91440" tIns="45720" rIns="91440" bIns="45720" rtlCol="0" anchor="ctr">
            <a:normAutofit/>
          </a:bodyPr>
          <a:lstStyle/>
          <a:p>
            <a:r>
              <a:rPr lang="en-US" sz="4100" kern="1200" dirty="0">
                <a:solidFill>
                  <a:schemeClr val="accent1"/>
                </a:solidFill>
                <a:latin typeface="+mj-lt"/>
                <a:ea typeface="+mj-ea"/>
                <a:cs typeface="+mj-cs"/>
              </a:rPr>
              <a:t>MAC Randomization</a:t>
            </a:r>
          </a:p>
        </p:txBody>
      </p:sp>
      <p:sp>
        <p:nvSpPr>
          <p:cNvPr id="3" name="Text Placeholder 2">
            <a:extLst>
              <a:ext uri="{FF2B5EF4-FFF2-40B4-BE49-F238E27FC236}">
                <a16:creationId xmlns:a16="http://schemas.microsoft.com/office/drawing/2014/main" id="{B74847C3-D656-4E4F-8170-813A24EAF806}"/>
              </a:ext>
            </a:extLst>
          </p:cNvPr>
          <p:cNvSpPr>
            <a:spLocks noGrp="1"/>
          </p:cNvSpPr>
          <p:nvPr>
            <p:ph type="body" sz="quarter" idx="14"/>
          </p:nvPr>
        </p:nvSpPr>
        <p:spPr>
          <a:xfrm>
            <a:off x="4976031" y="963877"/>
            <a:ext cx="6377769" cy="4930246"/>
          </a:xfrm>
        </p:spPr>
        <p:txBody>
          <a:bodyPr vert="horz" lIns="91440" tIns="45720" rIns="91440" bIns="45720" rtlCol="0" anchor="ctr">
            <a:normAutofit/>
          </a:bodyPr>
          <a:lstStyle/>
          <a:p>
            <a:pPr marL="114300"/>
            <a:r>
              <a:rPr lang="en-US" dirty="0">
                <a:latin typeface="+mn-lt"/>
                <a:cs typeface="+mn-cs"/>
              </a:rPr>
              <a:t>MAC Definition: </a:t>
            </a:r>
          </a:p>
          <a:p>
            <a:pPr marL="1028700" lvl="1" algn="just"/>
            <a:r>
              <a:rPr lang="en-US" dirty="0">
                <a:latin typeface="+mn-lt"/>
                <a:cs typeface="+mn-cs"/>
              </a:rPr>
              <a:t>A </a:t>
            </a:r>
            <a:r>
              <a:rPr lang="en-US" b="1" dirty="0">
                <a:latin typeface="+mn-lt"/>
                <a:cs typeface="+mn-cs"/>
              </a:rPr>
              <a:t>MAC</a:t>
            </a:r>
            <a:r>
              <a:rPr lang="en-US" dirty="0">
                <a:latin typeface="+mn-lt"/>
                <a:cs typeface="+mn-cs"/>
              </a:rPr>
              <a:t> address is a hardware identification number that uniquely identifies each device on a network.</a:t>
            </a:r>
            <a:endParaRPr lang="en-US" dirty="0">
              <a:latin typeface="+mn-lt"/>
              <a:cs typeface="Calibri" panose="020F0502020204030204"/>
            </a:endParaRPr>
          </a:p>
          <a:p>
            <a:pPr marL="1028700" lvl="1" algn="just"/>
            <a:r>
              <a:rPr lang="en-US" dirty="0">
                <a:latin typeface="+mn-lt"/>
                <a:cs typeface="+mn-cs"/>
              </a:rPr>
              <a:t>To communicate with a Wi-Fi network, a device must identify itself to the network using a unique network address called a media access control (MAC) address. </a:t>
            </a:r>
            <a:endParaRPr lang="en-US" dirty="0">
              <a:latin typeface="+mn-lt"/>
              <a:cs typeface="Calibri" panose="020F0502020204030204"/>
            </a:endParaRPr>
          </a:p>
          <a:p>
            <a:pPr marL="114300" algn="just"/>
            <a:r>
              <a:rPr lang="en-US" dirty="0">
                <a:latin typeface="+mn-lt"/>
                <a:cs typeface="+mn-cs"/>
              </a:rPr>
              <a:t>MAC Randomization: </a:t>
            </a:r>
            <a:endParaRPr lang="en-US" dirty="0">
              <a:latin typeface="+mn-lt"/>
              <a:cs typeface="Calibri" panose="020F0502020204030204"/>
            </a:endParaRPr>
          </a:p>
          <a:p>
            <a:pPr marL="1028700" lvl="1" algn="just"/>
            <a:r>
              <a:rPr lang="en-US" dirty="0">
                <a:latin typeface="+mn-lt"/>
                <a:cs typeface="+mn-cs"/>
              </a:rPr>
              <a:t>A MAC address that randomly changes each time it joins a new Wi-Fi network</a:t>
            </a:r>
            <a:endParaRPr lang="en-US" dirty="0">
              <a:latin typeface="+mn-lt"/>
              <a:cs typeface="Calibri" panose="020F0502020204030204"/>
            </a:endParaRPr>
          </a:p>
          <a:p>
            <a:pPr marL="342900" indent="-228600">
              <a:buFont typeface="Arial" panose="020B0604020202020204" pitchFamily="34" charset="0"/>
              <a:buChar char="•"/>
            </a:pPr>
            <a:endParaRPr lang="en-US" sz="2400" dirty="0">
              <a:latin typeface="+mn-lt"/>
              <a:cs typeface="+mn-cs"/>
            </a:endParaRPr>
          </a:p>
        </p:txBody>
      </p:sp>
    </p:spTree>
    <p:extLst>
      <p:ext uri="{BB962C8B-B14F-4D97-AF65-F5344CB8AC3E}">
        <p14:creationId xmlns:p14="http://schemas.microsoft.com/office/powerpoint/2010/main" val="1031048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92A79-4FED-4926-927F-2C05056EDDB9}"/>
              </a:ext>
            </a:extLst>
          </p:cNvPr>
          <p:cNvSpPr>
            <a:spLocks noGrp="1"/>
          </p:cNvSpPr>
          <p:nvPr>
            <p:ph type="title"/>
          </p:nvPr>
        </p:nvSpPr>
        <p:spPr>
          <a:xfrm>
            <a:off x="484214" y="219691"/>
            <a:ext cx="3848089" cy="1622321"/>
          </a:xfrm>
        </p:spPr>
        <p:txBody>
          <a:bodyPr vert="horz" lIns="91440" tIns="45720" rIns="91440" bIns="45720" rtlCol="0" anchor="ctr">
            <a:normAutofit/>
          </a:bodyPr>
          <a:lstStyle/>
          <a:p>
            <a:r>
              <a:rPr lang="en-US" sz="2400" kern="1200" dirty="0">
                <a:solidFill>
                  <a:schemeClr val="tx1"/>
                </a:solidFill>
                <a:latin typeface="+mj-lt"/>
                <a:ea typeface="+mj-ea"/>
                <a:cs typeface="+mj-cs"/>
              </a:rPr>
              <a:t>Apple</a:t>
            </a:r>
            <a:br>
              <a:rPr lang="en-US" sz="2400" kern="1200" dirty="0">
                <a:solidFill>
                  <a:schemeClr val="tx1"/>
                </a:solidFill>
                <a:latin typeface="+mj-lt"/>
                <a:ea typeface="+mj-ea"/>
                <a:cs typeface="+mj-cs"/>
              </a:rPr>
            </a:br>
            <a:r>
              <a:rPr lang="en-US" sz="2400" kern="1200" dirty="0">
                <a:solidFill>
                  <a:schemeClr val="tx1"/>
                </a:solidFill>
                <a:latin typeface="+mj-lt"/>
                <a:ea typeface="+mj-ea"/>
                <a:cs typeface="+mj-cs"/>
              </a:rPr>
              <a:t>Turning off MAC Randomization/Private Addresses </a:t>
            </a:r>
          </a:p>
        </p:txBody>
      </p:sp>
      <p:sp>
        <p:nvSpPr>
          <p:cNvPr id="4" name="Rectangle 1">
            <a:extLst>
              <a:ext uri="{FF2B5EF4-FFF2-40B4-BE49-F238E27FC236}">
                <a16:creationId xmlns:a16="http://schemas.microsoft.com/office/drawing/2014/main" id="{E780552D-F1D3-4634-B986-8B788B82DA50}"/>
              </a:ext>
            </a:extLst>
          </p:cNvPr>
          <p:cNvSpPr>
            <a:spLocks noChangeArrowheads="1"/>
          </p:cNvSpPr>
          <p:nvPr/>
        </p:nvSpPr>
        <p:spPr bwMode="auto">
          <a:xfrm>
            <a:off x="484214" y="1842012"/>
            <a:ext cx="3782986" cy="3785419"/>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eaLnBrk="1" fontAlgn="base" hangingPunct="1">
              <a:lnSpc>
                <a:spcPct val="90000"/>
              </a:lnSpc>
              <a:spcBef>
                <a:spcPct val="0"/>
              </a:spcBef>
              <a:spcAft>
                <a:spcPts val="600"/>
              </a:spcAft>
              <a:buClrTx/>
              <a:buSzTx/>
              <a:tabLst/>
            </a:pPr>
            <a:r>
              <a:rPr kumimoji="0" lang="en-US" altLang="en-US" b="1" i="0" strike="noStrike" cap="none" normalizeH="0" baseline="0" dirty="0">
                <a:ln>
                  <a:noFill/>
                </a:ln>
                <a:solidFill>
                  <a:srgbClr val="00B050"/>
                </a:solidFill>
                <a:effectLst/>
                <a:latin typeface="+mn-lt"/>
              </a:rPr>
              <a:t>iPhone, iPad, or iPod touch – IOS 14</a:t>
            </a:r>
          </a:p>
          <a:p>
            <a:pPr marL="342900" marR="0" lvl="0" indent="-342900" eaLnBrk="1" fontAlgn="base" hangingPunct="1">
              <a:lnSpc>
                <a:spcPct val="90000"/>
              </a:lnSpc>
              <a:spcBef>
                <a:spcPct val="0"/>
              </a:spcBef>
              <a:spcAft>
                <a:spcPts val="600"/>
              </a:spcAft>
              <a:buClrTx/>
              <a:buSzTx/>
              <a:buFont typeface="+mj-lt"/>
              <a:buAutoNum type="arabicPeriod"/>
              <a:tabLst/>
            </a:pPr>
            <a:r>
              <a:rPr kumimoji="0" lang="en-US" altLang="en-US" sz="1600" b="0" i="0" u="none" strike="noStrike" cap="none" normalizeH="0" baseline="0" dirty="0">
                <a:ln>
                  <a:noFill/>
                </a:ln>
                <a:effectLst/>
                <a:latin typeface="+mn-lt"/>
              </a:rPr>
              <a:t>Open the Settings app, then tap Wi-Fi.</a:t>
            </a:r>
          </a:p>
          <a:p>
            <a:pPr marL="342900" marR="0" lvl="0" indent="-342900" eaLnBrk="1" fontAlgn="base" hangingPunct="1">
              <a:lnSpc>
                <a:spcPct val="90000"/>
              </a:lnSpc>
              <a:spcBef>
                <a:spcPct val="0"/>
              </a:spcBef>
              <a:spcAft>
                <a:spcPts val="600"/>
              </a:spcAft>
              <a:buClrTx/>
              <a:buSzTx/>
              <a:buFont typeface="+mj-lt"/>
              <a:buAutoNum type="arabicPeriod"/>
              <a:tabLst/>
            </a:pPr>
            <a:r>
              <a:rPr kumimoji="0" lang="en-US" altLang="en-US" sz="1600" b="0" i="0" u="none" strike="noStrike" cap="none" normalizeH="0" baseline="0" dirty="0">
                <a:ln>
                  <a:noFill/>
                </a:ln>
                <a:effectLst/>
                <a:latin typeface="+mn-lt"/>
              </a:rPr>
              <a:t>Tap the information button next to a network.</a:t>
            </a:r>
          </a:p>
          <a:p>
            <a:pPr marL="342900" marR="0" lvl="0" indent="-342900" eaLnBrk="1" fontAlgn="base" hangingPunct="1">
              <a:lnSpc>
                <a:spcPct val="90000"/>
              </a:lnSpc>
              <a:spcBef>
                <a:spcPct val="0"/>
              </a:spcBef>
              <a:spcAft>
                <a:spcPts val="600"/>
              </a:spcAft>
              <a:buClrTx/>
              <a:buSzTx/>
              <a:buFont typeface="+mj-lt"/>
              <a:buAutoNum type="arabicPeriod"/>
              <a:tabLst/>
            </a:pPr>
            <a:r>
              <a:rPr kumimoji="0" lang="en-US" altLang="en-US" sz="1600" b="0" i="0" u="none" strike="noStrike" cap="none" normalizeH="0" baseline="0" dirty="0">
                <a:ln>
                  <a:noFill/>
                </a:ln>
                <a:effectLst/>
                <a:latin typeface="+mn-lt"/>
              </a:rPr>
              <a:t>Tap Use Private Address to off position. If your device joined the network without using a private address, a privacy warning explains why.</a:t>
            </a:r>
          </a:p>
          <a:p>
            <a:pPr marL="342900" lvl="0" indent="-342900" eaLnBrk="1" hangingPunct="1">
              <a:lnSpc>
                <a:spcPct val="90000"/>
              </a:lnSpc>
              <a:spcAft>
                <a:spcPts val="600"/>
              </a:spcAft>
              <a:buFont typeface="+mj-lt"/>
              <a:buAutoNum type="arabicPeriod"/>
            </a:pPr>
            <a:r>
              <a:rPr lang="en-US" sz="1600" dirty="0">
                <a:latin typeface="+mn-lt"/>
              </a:rPr>
              <a:t>The new setting is used the next time your device joins the network. If you want to use it immediately, turn Wi-Fi off and back on in </a:t>
            </a:r>
            <a:r>
              <a:rPr lang="en-US" sz="1600" dirty="0">
                <a:latin typeface="+mn-lt"/>
                <a:hlinkClick r:id="rId2">
                  <a:extLst>
                    <a:ext uri="{A12FA001-AC4F-418D-AE19-62706E023703}">
                      <ahyp:hlinkClr xmlns:ahyp="http://schemas.microsoft.com/office/drawing/2018/hyperlinkcolor" val="tx"/>
                    </a:ext>
                  </a:extLst>
                </a:hlinkClick>
              </a:rPr>
              <a:t>Control Center</a:t>
            </a:r>
            <a:r>
              <a:rPr lang="en-US" sz="1600" dirty="0">
                <a:latin typeface="+mn-lt"/>
              </a:rPr>
              <a:t> or Settings, then join the network.</a:t>
            </a:r>
            <a:endParaRPr kumimoji="0" lang="en-US" altLang="en-US" sz="1600" b="0" i="0" u="none" strike="noStrike" cap="none" normalizeH="0" baseline="0" dirty="0">
              <a:ln>
                <a:noFill/>
              </a:ln>
              <a:effectLst/>
              <a:latin typeface="+mn-lt"/>
            </a:endParaRPr>
          </a:p>
          <a:p>
            <a:pPr marL="0" marR="0" lvl="0" indent="-228600" eaLnBrk="1" fontAlgn="base" hangingPunct="1">
              <a:lnSpc>
                <a:spcPct val="90000"/>
              </a:lnSpc>
              <a:spcBef>
                <a:spcPct val="0"/>
              </a:spcBef>
              <a:spcAft>
                <a:spcPts val="600"/>
              </a:spcAft>
              <a:buClrTx/>
              <a:buSzTx/>
              <a:buFont typeface="Arial" panose="020B0604020202020204" pitchFamily="34" charset="0"/>
              <a:buChar char="•"/>
              <a:tabLst/>
            </a:pPr>
            <a:endParaRPr kumimoji="0" lang="en-US" altLang="en-US" sz="1600" b="0" i="0" u="none" strike="noStrike" cap="none" normalizeH="0" baseline="0" dirty="0">
              <a:ln>
                <a:noFill/>
              </a:ln>
              <a:effectLst/>
              <a:latin typeface="+mn-lt"/>
            </a:endParaRPr>
          </a:p>
        </p:txBody>
      </p:sp>
      <p:pic>
        <p:nvPicPr>
          <p:cNvPr id="2052" name="Picture 4" descr="Wi-Fi information screen in Settings">
            <a:extLst>
              <a:ext uri="{FF2B5EF4-FFF2-40B4-BE49-F238E27FC236}">
                <a16:creationId xmlns:a16="http://schemas.microsoft.com/office/drawing/2014/main" id="{43FB5B88-E710-4F5D-9B43-F8A3B153F47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707740" y="807593"/>
            <a:ext cx="5415574" cy="5239568"/>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026" name="Picture 2" descr="Apple">
            <a:extLst>
              <a:ext uri="{FF2B5EF4-FFF2-40B4-BE49-F238E27FC236}">
                <a16:creationId xmlns:a16="http://schemas.microsoft.com/office/drawing/2014/main" id="{A15D67A4-CE72-40BD-8DA1-90D02F4475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0824" y="169640"/>
            <a:ext cx="1476376" cy="776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532415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pogee Training Template.potx" id="{44E224F1-E8BC-4E38-8253-236148AE59F2}" vid="{D8AD0168-4F32-409E-9E6F-04773D7032F8}"/>
    </a:ext>
  </a:extLst>
</a:theme>
</file>

<file path=ppt/theme/theme2.xml><?xml version="1.0" encoding="utf-8"?>
<a:theme xmlns:a="http://schemas.openxmlformats.org/drawingml/2006/main" name="Office Theme">
  <a:themeElements>
    <a:clrScheme name="Apogee Color Palette">
      <a:dk1>
        <a:srgbClr val="000000"/>
      </a:dk1>
      <a:lt1>
        <a:srgbClr val="FFFFFF"/>
      </a:lt1>
      <a:dk2>
        <a:srgbClr val="7E8186"/>
      </a:dk2>
      <a:lt2>
        <a:srgbClr val="C1C2C5"/>
      </a:lt2>
      <a:accent1>
        <a:srgbClr val="0066A8"/>
      </a:accent1>
      <a:accent2>
        <a:srgbClr val="3F954C"/>
      </a:accent2>
      <a:accent3>
        <a:srgbClr val="F8C51C"/>
      </a:accent3>
      <a:accent4>
        <a:srgbClr val="004B79"/>
      </a:accent4>
      <a:accent5>
        <a:srgbClr val="016C3C"/>
      </a:accent5>
      <a:accent6>
        <a:srgbClr val="E16124"/>
      </a:accent6>
      <a:hlink>
        <a:srgbClr val="7E8186"/>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Notes0 xmlns="8842477b-b4bc-46b1-a34c-2a0c25173c21" xsi:nil="true"/>
    <SSID xmlns="8842477b-b4bc-46b1-a34c-2a0c25173c21"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04F48E4D0513D4DAEA7A76346D42639" ma:contentTypeVersion="17" ma:contentTypeDescription="Create a new document." ma:contentTypeScope="" ma:versionID="d3b77de3ac6a59b010ee984507955c47">
  <xsd:schema xmlns:xsd="http://www.w3.org/2001/XMLSchema" xmlns:xs="http://www.w3.org/2001/XMLSchema" xmlns:p="http://schemas.microsoft.com/office/2006/metadata/properties" xmlns:ns1="http://schemas.microsoft.com/sharepoint/v3" xmlns:ns2="8842477b-b4bc-46b1-a34c-2a0c25173c21" xmlns:ns3="a84c6220-18aa-4b2f-9055-12e1ef0e4a1f" targetNamespace="http://schemas.microsoft.com/office/2006/metadata/properties" ma:root="true" ma:fieldsID="6d8eaf6e00e988eaecc8b47244def38e" ns1:_="" ns2:_="" ns3:_="">
    <xsd:import namespace="http://schemas.microsoft.com/sharepoint/v3"/>
    <xsd:import namespace="8842477b-b4bc-46b1-a34c-2a0c25173c21"/>
    <xsd:import namespace="a84c6220-18aa-4b2f-9055-12e1ef0e4a1f"/>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SSID" minOccurs="0"/>
                <xsd:element ref="ns2:MediaServiceAutoTags" minOccurs="0"/>
                <xsd:element ref="ns2:MediaServiceLocation" minOccurs="0"/>
                <xsd:element ref="ns1:_ip_UnifiedCompliancePolicyProperties" minOccurs="0"/>
                <xsd:element ref="ns1:_ip_UnifiedCompliancePolicyUIAction" minOccurs="0"/>
                <xsd:element ref="ns2:MediaServiceOCR" minOccurs="0"/>
                <xsd:element ref="ns2:Notes0"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description="" ma:hidden="true" ma:internalName="_ip_UnifiedCompliancePolicyProperties">
      <xsd:simpleType>
        <xsd:restriction base="dms:Note"/>
      </xsd:simpleType>
    </xsd:element>
    <xsd:element name="_ip_UnifiedCompliancePolicyUIAction" ma:index="17"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842477b-b4bc-46b1-a34c-2a0c25173c2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SSID" ma:index="13" nillable="true" ma:displayName="SSID" ma:internalName="SSID">
      <xsd:simpleType>
        <xsd:restriction base="dms:Text">
          <xsd:maxLength value="255"/>
        </xsd:restriction>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Notes0" ma:index="19" nillable="true" ma:displayName="Notes" ma:internalName="Notes0">
      <xsd:simpleType>
        <xsd:restriction base="dms:Text">
          <xsd:maxLength value="255"/>
        </xsd:restriction>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84c6220-18aa-4b2f-9055-12e1ef0e4a1f"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D16D65-4735-4775-B4D5-A029E942D7C6}">
  <ds:schemaRefs>
    <ds:schemaRef ds:uri="http://purl.org/dc/terms/"/>
    <ds:schemaRef ds:uri="http://schemas.microsoft.com/office/infopath/2007/PartnerControls"/>
    <ds:schemaRef ds:uri="http://schemas.microsoft.com/office/2006/documentManagement/types"/>
    <ds:schemaRef ds:uri="a84c6220-18aa-4b2f-9055-12e1ef0e4a1f"/>
    <ds:schemaRef ds:uri="http://purl.org/dc/elements/1.1/"/>
    <ds:schemaRef ds:uri="http://schemas.microsoft.com/office/2006/metadata/properties"/>
    <ds:schemaRef ds:uri="8842477b-b4bc-46b1-a34c-2a0c25173c21"/>
    <ds:schemaRef ds:uri="http://schemas.openxmlformats.org/package/2006/metadata/core-properties"/>
    <ds:schemaRef ds:uri="http://schemas.microsoft.com/sharepoint/v3"/>
    <ds:schemaRef ds:uri="http://www.w3.org/XML/1998/namespace"/>
    <ds:schemaRef ds:uri="http://purl.org/dc/dcmitype/"/>
  </ds:schemaRefs>
</ds:datastoreItem>
</file>

<file path=customXml/itemProps2.xml><?xml version="1.0" encoding="utf-8"?>
<ds:datastoreItem xmlns:ds="http://schemas.openxmlformats.org/officeDocument/2006/customXml" ds:itemID="{17BC0A99-B9E2-46FF-8A53-41D577EED2F6}">
  <ds:schemaRefs>
    <ds:schemaRef ds:uri="http://schemas.microsoft.com/sharepoint/v3/contenttype/forms"/>
  </ds:schemaRefs>
</ds:datastoreItem>
</file>

<file path=customXml/itemProps3.xml><?xml version="1.0" encoding="utf-8"?>
<ds:datastoreItem xmlns:ds="http://schemas.openxmlformats.org/officeDocument/2006/customXml" ds:itemID="{AD823780-B4E8-4E57-9F8E-21192C5CEB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842477b-b4bc-46b1-a34c-2a0c25173c21"/>
    <ds:schemaRef ds:uri="a84c6220-18aa-4b2f-9055-12e1ef0e4a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20</TotalTime>
  <Words>1008</Words>
  <Application>Microsoft Office PowerPoint</Application>
  <PresentationFormat>Widescreen</PresentationFormat>
  <Paragraphs>114</Paragraphs>
  <Slides>15</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Microsoft JhengHei UI</vt:lpstr>
      <vt:lpstr>Arial</vt:lpstr>
      <vt:lpstr>Calibri</vt:lpstr>
      <vt:lpstr>Calibri Light</vt:lpstr>
      <vt:lpstr>Gotham</vt:lpstr>
      <vt:lpstr>1_Office Theme</vt:lpstr>
      <vt:lpstr>Office Theme</vt:lpstr>
      <vt:lpstr>Marion Military Institute Residential Network </vt:lpstr>
      <vt:lpstr>About Apogee</vt:lpstr>
      <vt:lpstr>3 KEYS</vt:lpstr>
      <vt:lpstr>SERVICE LEVEL</vt:lpstr>
      <vt:lpstr>2 SSIDs</vt:lpstr>
      <vt:lpstr>Get Connected </vt:lpstr>
      <vt:lpstr> </vt:lpstr>
      <vt:lpstr>MAC Randomization</vt:lpstr>
      <vt:lpstr>Apple Turning off MAC Randomization/Private Addresses </vt:lpstr>
      <vt:lpstr>Apple Watch Turning off MAC Randomization/Private Addresses</vt:lpstr>
      <vt:lpstr>Android 10+ Turning off MAC Randomization/Private Addresses</vt:lpstr>
      <vt:lpstr>Turning off MAC Randomization/Private Addresses</vt:lpstr>
      <vt:lpstr>Apogee Resources for MAC Randomization</vt:lpstr>
      <vt:lpstr>Support</vt:lpstr>
      <vt:lpstr>Communications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Marion Military Institute Residential Network</dc:title>
  <dc:creator>Christina Fisher</dc:creator>
  <cp:lastModifiedBy>AJ Crittenden</cp:lastModifiedBy>
  <cp:revision>3</cp:revision>
  <dcterms:created xsi:type="dcterms:W3CDTF">2021-02-08T14:21:00Z</dcterms:created>
  <dcterms:modified xsi:type="dcterms:W3CDTF">2021-08-10T15:12:08Z</dcterms:modified>
</cp:coreProperties>
</file>